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3" d="100"/>
          <a:sy n="83" d="100"/>
        </p:scale>
        <p:origin x="957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10-07T10:42:37.36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CE22D21-9136-4061-98F9-52769F066C09}" emma:medium="tactile" emma:mode="ink">
          <msink:context xmlns:msink="http://schemas.microsoft.com/ink/2010/main" type="inkDrawing" rotatedBoundingBox="13402,8913 13590,4269 14521,4306 14333,8951" semanticType="callout" shapeName="Other">
            <msink:sourceLink direction="from" ref="{16E8EA20-99AA-4660-A3E1-64F91B844C2E}"/>
            <msink:sourceLink direction="to" ref="{D55EE338-A20E-461B-BAB6-06E578CF148D}"/>
          </msink:context>
        </emma:interpretation>
      </emma:emma>
    </inkml:annotationXML>
    <inkml:trace contextRef="#ctx0" brushRef="#br0">135 112 946,'0'0'20,"0"-8"5,5-4 1,-5 0 2,4 4-28,-4 0 0,0 0 0,0 0 0,0 0 98,-4-5 14,4 5 4,-5 4 0,5-4-39,0 8-7,-4-8-2,4 8 0,0 0-3,0 0-1,0 0 0,-5 8 0,5 4-28,-5 0-7,1 5-1,-1 11 0,1 4-28,-1 9 0,5 3-13,0 13 4,-4 12 17,4 8 3,0 8 1,0 20 0,0 0 6,0 13 2,0-1 0,0 16 0,0-7-20,4-5 0,-8 5 0,4-29 0,0 8 9,-5 0-1,5 1-8,-4-1 12,4 0 2,-5 4 0,5 9 0,-9 35 0,0-27 23,4-13 5,1-16 1,4 13 0,0-9-28,0 8-6,-5-4-1,5 0 0,0-20 11,0-8 1,-4-8 1,4-4 0,0 0 11,0-1 3,4 1 0,-4 8 0,5-4-43,-1 0-9,1-13-2,-5-3 0,4-13 35,-4-3 8,0-5 0,5-4 1,-10-3-25,5-25 0,5 28 8,-5-8-8,0-20 12,0 29 1,-5-9 0,5-20 0,0 24 2,0-24 0,-4 24 0,4-24 0,0 0-15,-5 21 0,1 3 0,-1-8 0,5-16 8,-4 12 9,4-12 2,-10 8 0,1-4-5,0-4-1,9-8 0,0 0 0,-4-8-44,-1 0-9,1-4-1,-6-1-1125</inkml:trace>
    <inkml:trace contextRef="#ctx0" brushRef="#br0" timeOffset="773.8038">-521 3969 640,'0'20'28,"0"-20"7,0 0-35,0 0 0,0 0 0,0 0 0,0 0 125,0 0 19,0 0 3,0 0 1,0 0-64,0 0-12,0 0-2,10-4-1,-1-4-5,-9 8 0,0 0-1,13 0 0,-4 0-8,-9 0-2,10 0 0,3 4 0,-4 4-21,0 5-5,1 3-1,3 0 0,-4 0-4,0 4-1,5 5 0,-5 3 0,5 0-5,-5 1 0,5 3-1,-1 0 0,1 1-5,0 3-1,-1-3 0,5-1 0,-4 0-9,4-3 0,-4-1 0,4 0 8,0-3 0,1-5-8,-6 0 12,1-4-4,0-4 23,-1-4 4,1 1 1,-5-1 0,0-4-18,0 4-3,5-4-1,-5 4 0,0-4 14,0-4 2,0 4 1,0-4 0,-9 0-31,0 0 0,0 0 0,0 0 0,9-8 57,1-4 6,-6 0 1,5 0 0,5-5-64,-5 9-12,0 0-2,5 0-1,4-8 15,-4-4 15,4-5-3,0 1-1,5 0-11,0-17 12,4 5-12,0-1 12,-4 9-12,0-4 0,-5-1 0,0 5 8,0 0-20,-4 3-4,0 1 0,-1 4-1,1 0-87,-5 3-18,0 1-3</inkml:trace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10-07T11:21:16.921"/>
    </inkml:context>
    <inkml:brush xml:id="br0">
      <inkml:brushProperty name="width" value="0.09333" units="cm"/>
      <inkml:brushProperty name="height" value="0.09333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BF5E59B9-7222-437C-91C5-94909E4DA311}" emma:medium="tactile" emma:mode="ink">
          <msink:context xmlns:msink="http://schemas.microsoft.com/ink/2010/main" type="writingRegion" rotatedBoundingBox="12683,10014 13470,11634 12693,12011 11906,10391"/>
        </emma:interpretation>
      </emma:emma>
    </inkml:annotationXML>
    <inkml:traceGroup>
      <inkml:annotationXML>
        <emma:emma xmlns:emma="http://www.w3.org/2003/04/emma" version="1.0">
          <emma:interpretation id="{FF8794B9-B996-4DAC-B941-1FAAB7F16791}" emma:medium="tactile" emma:mode="ink">
            <msink:context xmlns:msink="http://schemas.microsoft.com/ink/2010/main" type="paragraph" rotatedBoundingBox="12683,10014 13470,11634 12693,12011 11906,103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1727977-CE72-45E6-BD85-49F1D6AEC29A}" emma:medium="tactile" emma:mode="ink">
              <msink:context xmlns:msink="http://schemas.microsoft.com/ink/2010/main" type="line" rotatedBoundingBox="12683,10014 13470,11634 12693,12011 11906,10391"/>
            </emma:interpretation>
          </emma:emma>
        </inkml:annotationXML>
        <inkml:traceGroup>
          <inkml:annotationXML>
            <emma:emma xmlns:emma="http://www.w3.org/2003/04/emma" version="1.0">
              <emma:interpretation id="{DAFFA586-0A66-4A41-903B-CC2909D9EC61}" emma:medium="tactile" emma:mode="ink">
                <msink:context xmlns:msink="http://schemas.microsoft.com/ink/2010/main" type="inkWord" rotatedBoundingBox="12496,10105 12604,10327 12297,10476 12189,10253">
                  <msink:destinationLink direction="from" ref="{93AC6EAC-03A9-4D3D-BCC3-F414F7A97809}"/>
                </msink:context>
              </emma:interpretation>
              <emma:one-of disjunction-type="recognition" id="oneOf0">
                <emma:interpretation id="interp0" emma:lang="en-IN" emma:confidence="0">
                  <emma:literal>K</emma:literal>
                </emma:interpretation>
                <emma:interpretation id="interp1" emma:lang="en-IN" emma:confidence="0">
                  <emma:literal>f</emma:literal>
                </emma:interpretation>
                <emma:interpretation id="interp2" emma:lang="en-IN" emma:confidence="0">
                  <emma:literal>k</emma:literal>
                </emma:interpretation>
                <emma:interpretation id="interp3" emma:lang="en-IN" emma:confidence="0">
                  <emma:literal>E</emma:literal>
                </emma:interpretation>
                <emma:interpretation id="interp4" emma:lang="en-IN" emma:confidence="0">
                  <emma:literal>r</emma:literal>
                </emma:interpretation>
              </emma:one-of>
            </emma:emma>
          </inkml:annotationXML>
          <inkml:trace contextRef="#ctx0" brushRef="#br0">2890-1169 230,'13'-8'10,"-13"8"2,0 0-12,9 0 0,1-8 0,-6 4 0,-4 4 232,0 0 44,0 0 9,0 0 2,0 0-164,0 0-33,0 0-6,-4 12-2,-6-4-42,1 4-9,0 0-2,-4 4 0,-6 5-10,1-1-3,5 0 0,-1-4 0,-4 0 4,-1 1 0,10-1 0,-4 0 0,-1-4-20,0 4 0,5-4 0,0-3 0,0 3 0,4-4 0,-4-4 0,5 4 0,4-8 0,0 0 0,0 0 0,0 0 0,0 0 11,0 0-2,0-8 0,4 0 0,1 0-9,-1-5 0,1-3 0,4 4 0,0 0 0,0 0-12,10 0 2,-6-4 1,5-1 9,-4 9 0,0-4 0,-1 4 0,1-4 0,0 8 0,-1-4 0,-3 4 0,-10 4 0,9 0-12,-5 0 12,-4 0-12,0 0 12,9 0 0,0 8 0,-9-8 0,5 4 0,-1 4 8,-4-8-8,10 8 11,-10-8-53,4 8-10,-4 4-3,0-12 0</inkml:trace>
          <inkml:trace contextRef="#ctx0" brushRef="#br0" timeOffset="590.4055">2849-1068 288,'0'0'12,"0"0"4,0 0-16,0 0 0,0 0 0,0 0 0,0 0 224,0 0 43,0 0 8,4 8 1,1 0-184,4 0-36,-4 0-8,4 0-2,-9-8-14,13 5-4,-4 3 0,5 0 0,-9 0-16,4 4-3,-5-4-1,5 0 0,0 0-8,-4 0 0,-5-8 0,5 8 0,4-4 0,-5 1-11,-4-5 3,0 0-456,0 0-90</inkml:trace>
        </inkml:traceGroup>
        <inkml:traceGroup>
          <inkml:annotationXML>
            <emma:emma xmlns:emma="http://www.w3.org/2003/04/emma" version="1.0">
              <emma:interpretation id="{8E895826-A018-4B3A-9294-51FFA7F438F0}" emma:medium="tactile" emma:mode="ink">
                <msink:context xmlns:msink="http://schemas.microsoft.com/ink/2010/main" type="inkWord" rotatedBoundingBox="13137,10949 13470,11634 12693,12011 12360,11326">
                  <msink:destinationLink direction="to" ref="{93AC6EAC-03A9-4D3D-BCC3-F414F7A97809}"/>
                </msink:context>
              </emma:interpretation>
              <emma:one-of disjunction-type="recognition" id="oneOf1">
                <emma:interpretation id="interp5" emma:lang="en-IN" emma:confidence="0">
                  <emma:literal>on</emma:literal>
                </emma:interpretation>
                <emma:interpretation id="interp6" emma:lang="en-IN" emma:confidence="0">
                  <emma:literal>or</emma:literal>
                </emma:interpretation>
                <emma:interpretation id="interp7" emma:lang="en-IN" emma:confidence="0">
                  <emma:literal>or.</emma:literal>
                </emma:interpretation>
                <emma:interpretation id="interp8" emma:lang="en-IN" emma:confidence="0">
                  <emma:literal>on.</emma:literal>
                </emma:interpretation>
                <emma:interpretation id="interp9" emma:lang="en-IN" emma:confidence="0">
                  <emma:literal>o</emma:literal>
                </emma:interpretation>
              </emma:one-of>
            </emma:emma>
          </inkml:annotationXML>
          <inkml:trace contextRef="#ctx0" brushRef="#br0" timeOffset="2445.105">2981 377 288,'0'0'25,"0"0"-25,0 0 0,0 0 0,0 8 97,0-8 15,-5 12 2,5-12 1,0 0-6,0 0-1,0 0 0,0 0 0,-4 8-38,4-8-8,0 0-2,0 0 0,0 0 10,0 0 2,0 0 0,0 0 0,0 0-30,0 0-6,0 0 0,0 0-1,4-8-6,5 4-1,0 0 0,-4-8 0,-5 4-6,5-4-2,-1-5 0,5 1 0,-4 0-5,4 4-2,0-8 0,5 3 0,-1-3 15,1 0 2,-5 0 1,5 4 0,-1-5-18,1 5-3,0 0-1,-5 4 0,4 0-9,-3-1 0,-6 1 0,5 8 0,0-4 0,-9 8 8,9-4-8,-9 4 8,0 0-8,14 0 0,-5 0 0,-9 0-11,0 0 11,9 4 0,-9-4 0,9 8 0,-9-8 0,0 0 0,9 8 0,-9-8 0,0 0 0,0 0 0,0 0 0,5 8 0,-5-8 0,0 0 0,0 0 0,0 0 0,0 0 0,0 0 0,0 0 0,0 0 0,0 0 0,0 0 0,-5 0 0,-8-4 0,8 4 0,-8 0 0,4 0 8,-1 4-8,-3 1 17,4-1-1,0 4 0,-5 0 0,0 4-16,5-4 0,0 4 0,-5 0-9,5 0 17,5 5 3,-1-9 1,1 8 0,4-4-12,0 0 0,4 0 0,-4-12-11,5 8 11,4 5 0,4-5 8,-3-4-8,8-4 0,-5 0 0,6 0 0,-1-4 0,0 0 0,0-5-8,0 1 0,-4-4 0,4 0-4,-4 0 0,0-8 0,-1 4 0,-8-5 12,4-3-8,-4 0 8,4-9-8,-5 5 8,-4 0 0,-4-5 0,4-3 0,-5 4 0,5 3 0,-4 1 0,-1 0 0,0 3 0,1 9 9,4 4-9,-5 4 0,5-4 10,0 12-10,0 0 8,0 0-8,-4 12 0,4 4 0,0 0 0,0 4 0,0 5 0,4 3 0,-4 0 0,5-3 0,-1 3 0,1-4 0,0 1 0,-1-1 0,1 0-8,-1 0 8,1-3 0,4-1 0,-5 0-121,6 0-20,-1-7-4</inkml:trace>
          <inkml:trace contextRef="#ctx0" brushRef="#br0" timeOffset="2827.9406">3554 267 460,'0'0'41,"0"0"-33,0 0-8,0 0 0,0 0 195,0 0 37,0 0 7,0 0 1,0 0-120,10-8-25,-6-4-5,5 8-1,0-4-13,0 0-4,5-4 0,0 8 0,-1 0-15,1 0-3,0 0-1,-1 0 0,1 4-9,-5 4-1,0-4-1,0 4 0,0 4-33,1-4-9,-6 4 0,-4 4 0,5 0 13,-5-4-1,-5 4-1,1 1 0,-6-1 6,1 0 2,5 0 0,-1 0 0,1 0 13,-1 0 2,-4 1 1,4-5 0,-4 0-23,0 0-12,9-8 12,0 0-12,0 0 12,0 0-12,0 0 12,0 0-12,0 0 11,0 0-11,0 0 10,9 4-10,0 0 8,5-4-8,-5 0 0,5 0 9,0-4-9,4 0 0,0-4 0,0 4 8,0 4-8,-4-4-14,4 0 3,0-4 1,-4-1-120,-5 5-24,0 0-5,0 0-805</inkml:trace>
        </inkml:traceGroup>
      </inkml:traceGroup>
    </inkml:traceGroup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10-07T11:24:28.944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09F164D-9F31-4B60-8D14-54DAFEEA02E2}" emma:medium="tactile" emma:mode="ink">
          <msink:context xmlns:msink="http://schemas.microsoft.com/ink/2010/main" type="writingRegion" rotatedBoundingBox="1474,9426 10696,8143 10961,10050 1739,11332"/>
        </emma:interpretation>
      </emma:emma>
    </inkml:annotationXML>
    <inkml:traceGroup>
      <inkml:annotationXML>
        <emma:emma xmlns:emma="http://www.w3.org/2003/04/emma" version="1.0">
          <emma:interpretation id="{A0812D8D-983A-4990-94EA-8A5231284515}" emma:medium="tactile" emma:mode="ink">
            <msink:context xmlns:msink="http://schemas.microsoft.com/ink/2010/main" type="paragraph" rotatedBoundingBox="2211,9413 7281,8603 7443,9619 2373,1042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93648EF-5F1E-46AD-B00F-B71FE555E93A}" emma:medium="tactile" emma:mode="ink">
              <msink:context xmlns:msink="http://schemas.microsoft.com/ink/2010/main" type="line" rotatedBoundingBox="2211,9413 7281,8603 7443,9619 2373,10429"/>
            </emma:interpretation>
          </emma:emma>
        </inkml:annotationXML>
        <inkml:traceGroup>
          <inkml:annotationXML>
            <emma:emma xmlns:emma="http://www.w3.org/2003/04/emma" version="1.0">
              <emma:interpretation id="{A0285DC5-4779-4FB8-990D-3F654C172BF2}" emma:medium="tactile" emma:mode="ink">
                <msink:context xmlns:msink="http://schemas.microsoft.com/ink/2010/main" type="inkWord" rotatedBoundingBox="2218,9456 4402,9107 4533,9929 2349,10278"/>
              </emma:interpretation>
              <emma:one-of disjunction-type="recognition" id="oneOf0">
                <emma:interpretation id="interp0" emma:lang="en-IN" emma:confidence="0">
                  <emma:literal>Really</emma:literal>
                </emma:interpretation>
                <emma:interpretation id="interp1" emma:lang="en-IN" emma:confidence="0">
                  <emma:literal>Reall Y</emma:literal>
                </emma:interpretation>
                <emma:interpretation id="interp2" emma:lang="en-IN" emma:confidence="0">
                  <emma:literal>Recall Y</emma:literal>
                </emma:interpretation>
                <emma:interpretation id="interp3" emma:lang="en-IN" emma:confidence="0">
                  <emma:literal>Read Y</emma:literal>
                </emma:interpretation>
                <emma:interpretation id="interp4" emma:lang="en-IN" emma:confidence="0">
                  <emma:literal>Real Y</emma:literal>
                </emma:interpretation>
              </emma:one-of>
            </emma:emma>
          </inkml:annotationXML>
          <inkml:trace contextRef="#ctx0" brushRef="#br0">32 562 403,'0'-16'17,"0"16"5,5-8-22,-5 0 0,0 0 0,0 8 0,0 0 220,0 0 39,0 0 8,0 0 1,0 0-196,4 16-40,-4 0-8,0 5-2,5-1 7,-5 4 2,-5 0 0,5 1 0,-4-1-18,4 0-3,-5 0-1,1 1 0,-1-1-9,5-4 0,-4 1 0,4-5 8,-5 0 5,1-4 1,4-4 0,0-8 0,0 0-5,0 0-1,0 0 0,0 0 0,0 0 20,0 0 3,-5-12 1,0-4 0,5-4-16,0-5-4,5-3 0,-5-4 0,0-1 7,0-7 1,5-5 0,4 1 0,-5 3 9,1 1 3,4-1 0,5 5 0,-1 3-32,5 1 0,-4 4 0,4 4 0,5 3 0,-5 5-10,0 8 10,1 0-8,-6 4 8,6 4 0,-6 8 0,1 0-8,0 4 8,-5 4-10,0 1 10,-5 3-10,1 0 19,-5 4 4,4-3 1,-8 3 0,-5 4-14,0 0 0,4-3 0,-9 3 0,1-8 0,-1 5 0,0-5 0,-4-4 0,5-4-22,-1 0-7,5 0-2,-5-8 0,5 1 11,0-1 1,-5-4 1,10-4 0,-5-1 8,4 1 2,1-4 0,4 8 0,0-8 8,0 8-8,0-8 8,0 8-8,4-8 8,5 4-12,-9 4 12,9-4-12,5 4 12,-5 0-12,5 0 12,-1 4-12,-4 0 12,5 0 11,-5 4-3,5 0 0,0-4-17,-1 4-4,1 1-1,0-1 0,-1 0 14,5 0 16,-4 0-3,4-4-1,0 0-12,1 0 0,-1 0 8,5-4-8,-5 0 0,0-4 0,0 4 0,1-8 0,-6 4 8,1-4-8,-1 0 11,1 0-11,-5-5 8,0 1-8,-4 4 0,-5-4 0,-5 0 0,1 4 0,8-4 0,5 4 0,-9-4 0,-4 3 0,-1 1 0,5 8 0,0 0 17,0 0-3,-13-8-1,8 8 0,5 0-3,-14 0-1,5 8 0,-4 0 0,4 5-9,0-1 0,4-4 0,0 8 0,1-4 0,-1 0-9,10 4 9,-1 1 0,-4-5 0,5 0-8,4 0 8,0 0 0,0-4 0,0 0 0,0-4 11,5 5-11,0-9 14,4 4-4,-4-8-1,4 4 0,0-5 12,5 1 3,-5-4 0,-4-4 0,4 4-24,0-4 8,-9-4-8,9 0 0,-8-5 0,3 5 0,1-4 0,-5 4 0,5-4 0,-5 3 0,0-3 0,0 0 0,0 8 0,0 0 0,-4-5 0,4 5 0,0 0 0,0 4 0,-4 4 0,-5 4 0,9-8-10,0 4-6,-9 4-2,9 4 0,0-4 2,0 4 0,0 0 0,0 0 0,0 4 16,-4-4 16,4 4-4,0-4 0,-4 4-12,-1 0 0,-4-8 8,5 9-8,-5-9 0,0 0-16,0 0 3,0 0 1,0 0 35,0 0 7,0 0 2,0 0 0,0 0-32,0 0 0,-5 0 0,-8 0 0,4 0 0,-5 0 0,5 4 0,-5 0 0,0 0 0,5 4 0,-13 0 0,3 0 0,1 4 0,0 0 0,4 4 0,1-3 0,-1 3 0,5-4 0,0 4 0,0 0 0,9 0 0,0 5 0,0-9 0,4 0 0,1 0 0,4 0 0,-9-12 0,14 8 0,-5 0 0,9 1 0,-4-5 0,4-4 0,0 0 8,-4-4 0,4 0-8,-5-5 12,1 1-1,4-4-1,-4 0 0,-5-4 0,-4 4-10,4 0 8,0-5-8,-9 5 8,0 4-8,4-4 0,-4 0 0,0 4 8,0 8 1,0 0 0,-4-8 0,4 8 0,0 0 19,0 0 3,0 0 1,0 0 0,0 0-32,0 0 0,0 0 0,0 0 0,4 12 0,1-4 0,4 0 0,0-4 0,-4 0 8,13 0 3,0 0 0,5-8 0,-5 4-11,0-4 0,10 0 0,-6-4 0,-3-4 0,3 0 0,-3-4 0,3-1 0,-3-7 0,-1 4 0,0 0 0,-4-5 0,4-3 0,-9 0 0,5-1 0,-10-7 0,5 8 0,-4-5 0,-1 5 0,1 0 0,-5-1 0,5 5 0,-5 4 0,-5 3 0,5 1 0,0 4 0,-5 4 0,1 4 0,-1 0 0,-4 8 0,0 4 0,0 4 0,-5 0 0,5 9-16,-4 3 4,-1 8 1,0-3 11,5 7 0,0-4 0,0 1 8,4-1-8,5 1 0,0-5 0,5 4 0,-1-7 0,6 3 0,-1-8 0,0 0 0,9 1 8,-4-9 0,-1-4 0,6 0 0,-1-8-8,5 0 0,-5-4 0,0 0 0,5-12 0,-5 3 0,0-7 0,-4-4 0,4-4 0,0-1 0,-4-3 0,4-5 0,-4 1 0,-1 0 0,-4-1 0,1-3 0,-6-1 0,1 5 0,-5 3 0,4 1 0,1 4 0,-5 3 0,0 5 0,0 4-8,4 8 8,-8 0 0,4 8 0,0 0 0,-5 12 0,-4 0-13,0 8 3,4 1 1,-8-1 9,4 8 0,4-4 0,-4 9 0,5-1 0,-1-3 0,0 3 0,1 0 0,4 1 0,4-5 0,1 0 0,0-3 0,4-1 0,0-4 0,0-4 0,0 5 0,0-5-24,5-8-8,4 4-3,-4-8-612,-1 0-122</inkml:trace>
          <inkml:trace contextRef="#ctx0" brushRef="#br0" timeOffset="404.1874">1899 364 403,'0'0'36,"0"0"-36,0 0 0,0-8 0,-5-4 240,5 4 40,-4-4 9,4 12 2,0-8-159,0-5-31,0 13-6,0 0-2,0 0 16,0 0 3,0 0 1,0 0 0,0 0-84,4 9-17,1-5-3,4 4-1,-4 4-57,-1 4-12,1-4-3,4 4 0,0 0 104,0-3 21,-4 3 4,4-4 1,4 0-101,-4 0-20,5-4-4,0 4-1,-1-7 52,-3 3 8,3-8 0,1 4 8,-14-4-32,18-4-7,-18 4-1,9-8 0,5-5 32,-5 1 0,-4-4 0,4 4 0,0 0 0,-5-4 0,1-1 0,-1 1 0,-4 0 20,0-4 9,0 8 3,5 4 0,-5 8-32,0 0 0,0 0 0,0 0 0,0 0 12,0 0-3,-5 12-1,5 4 0,-4 4-8,-1 0-17,1 1 4,-1 7 1,5-4 12,-4 5 0,4-1 0,0 0 10,-5 1-10,5-1 0,0-4 0,0-4-11,0 1 11,0-1 11,0-4-3,5 0 0,-5-4-35,0 5-7,4-9-2,1 0-835</inkml:trace>
        </inkml:traceGroup>
        <inkml:traceGroup>
          <inkml:annotationXML>
            <emma:emma xmlns:emma="http://www.w3.org/2003/04/emma" version="1.0">
              <emma:interpretation id="{EAA2A39C-5362-47F1-979F-CC71A0F5C17A}" emma:medium="tactile" emma:mode="ink">
                <msink:context xmlns:msink="http://schemas.microsoft.com/ink/2010/main" type="inkWord" rotatedBoundingBox="4980,8970 7281,8603 7443,9619 5142,9986"/>
              </emma:interpretation>
              <emma:one-of disjunction-type="recognition" id="oneOf1">
                <emma:interpretation id="interp5" emma:lang="en-IN" emma:confidence="0">
                  <emma:literal>really</emma:literal>
                </emma:interpretation>
                <emma:interpretation id="interp6" emma:lang="en-IN" emma:confidence="0">
                  <emma:literal>Really</emma:literal>
                </emma:interpretation>
                <emma:interpretation id="interp7" emma:lang="en-IN" emma:confidence="0">
                  <emma:literal>redly</emma:literal>
                </emma:interpretation>
                <emma:interpretation id="interp8" emma:lang="en-IN" emma:confidence="0">
                  <emma:literal>leally</emma:literal>
                </emma:interpretation>
                <emma:interpretation id="interp9" emma:lang="en-IN" emma:confidence="0">
                  <emma:literal>realty</emma:literal>
                </emma:interpretation>
              </emma:one-of>
            </emma:emma>
          </inkml:annotationXML>
          <inkml:trace contextRef="#ctx0" brushRef="#br0" timeOffset="2441.9557">2773 437 626,'0'0'28,"0"0"5,0 0-33,0 0 0,0 0 0,0 0 0,0 0 123,9-8 17,5 4 4,0-4 1,-5 4-74,4-8-15,-4-1-4,10-3 0,-6 0-12,6-4-4,-6 0 0,1-5 0,4 5 9,-4-4 2,-5-1 0,0 1 0,0 0 2,0-4 1,-4 3 0,-1 1 0,-4-4-19,0 3-4,0 5-1,-4 4 0,-1 0-6,1 4 0,-1 0-1,-4 7 0,0 1-19,0 4 10,0 0-10,-1 4 8,1 1 2,5 3 0,-5 4 0,4-4 0,1 8-26,4-4-4,-5 0-2,5 0 0,5 5 22,-5-5 0,4-4 0,5 4 0,0 0 0,0-4 0,1 4 0,-1-4 8,4 1-8,-4-1 12,1-4-12,-1 4 12,0-4 0,4 0 0,-3 4 0,-6-4 0,5 4-12,-9-8 0,5 4 0,-1 4 0,-4-8-19,0 0 1,0 0 0,5 8 0,-5-8 18,4 13 0,1-5-8,-5-8 8,0 0 0,5 4-10,-5-4 10,9 8-8,-5 0 0,5-4 0,0 0 0,0 0 0,1-4 8,-1 0 11,0 0-3,0 0 0,5 0-8,-1-4 0,5 0 0,1 0 0,-6 4 0,6-8 0,-1-4-12,0 4 12,-9-5 0,0 1 8,5-4 2,4 4 0,-4-4-10,-1-5-14,1 5 3,-5 0 1,5-4 32,-10 4 6,1 4 2,-1-5 0,-4 5-22,-4 4-8,-1-4 0,1 4 0,-10 4 12,5 0-4,-5 0-8,1 4 12,-1 4-12,5 4 0,0 0 0,0 4 0,0 4 0,4 0-10,-4 1 2,4-1 0,1 0 8,4 4 0,4-4 0,1-3-8,-1 3 8,6-4 14,-1 0-3,0 4-1,4-8-10,6 0 0,-1 1 0,0-1 0,5-4 0,0-4 0,4-4 0,-4 0 0,-1 0 0,6 0 0,-5-9 0,-5 1 0,5 0 0,-5-4-11,-5 4 3,6-4 0,-6-1 8,5 1 0,-4-4 8,0 0-8,-1 4 8,1-5-8,0 5 8,-5 0-8,5 0 0,-5 4 0,0-1 0,0 5 0,0 0 0,0 4-12,0-4 12,5 4-12,-5 4 12,0 4 0,0-4 0,0 4 0,5 4 0,-5-4 0,0 0 0,0 4 0,0 1 0,-4-1 0,4 0 0,-9-8 0,0 0 0,0 12 0,5-4 0,-5-8 0,0 0 0,0 0 0,0 0 0,0 0 0,0 0 0,-10 4 0,-3 0 0,4-4 0,9 0 0,-14 0 0,0 0 0,-4 4 0,4-4 0,1 0 0,-5 0 0,4 4 0,-4 0 0,0 4 0,-1 0 0,6 0 0,-6 5 0,1-5 8,5 4-8,-1 0 11,5 0-11,-5 4 0,5-4-12,5 5 12,4-5 0,0 4 0,-5-4 0,14 0 0,-4-4 0,4 5 0,-5-5 14,10-4-4,4 4-10,0-4 8,-4-4-8,4 0 8,-4 0 0,4-4-8,5 0 12,-9-4-4,4 0-8,-5-5 10,-4 5-10,5-4 10,0 4-2,-5-4 0,-5 4 0,1-4 0,0 4-8,-5-1 0,0 1 0,0 8 8,0 0-8,0 0 0,0-8 0,0 8 0,0 0 0,0 0-9,0 0 9,0 0 0,0 0 0,0 0 0,0 0 0,9 0 0,0 4 0,4-4 0,1 4 0,0-4 0,4-4 0,0 4 0,-4-8 0,4 4 0,5-4 0,-5 0 0,0-4 0,0 0 0,-4-4 0,0-5 0,-1 1 0,1-4 0,-5-5 0,-4-3 0,4 0 0,-5-5 0,1 5 0,-5-5 0,0 1 0,0-4 0,0 11 0,0-3 0,0 8 0,0-1 0,0 9 0,-5 0 0,1 0 0,-1 8 0,5 8 0,-9 0 0,0 4 0,-5 8 0,5 0 0,-9 8-10,4 9 2,-4-1 0,5 4 8,-1-3 0,0 11 0,1-4 0,13 5 0,0-5 0,-5 1 0,5 3 0,9-7 0,0-1 0,0-4 0,0-3 0,10-1-48,-6-8-8,6 4-2,-1-8 0,5-7 99,-1-1 20,1-4 4,-5-4 1,5-1-53,0-3-13,-5-8 0,0 0 0,5-4 28,-9-5 4,4-3 0,-4-4 0,-1-5-32,-4 1 0,5-9 0,-5 1 0,0-1 0,0 5 0,-4-1 0,4 1 0,-5 4 0,-4 3 0,5 9 0,-5 4 0,0 3 0,0 1 0,0 8 0,0 8 0,0 0 0,0 0 0,-9 4 0,0 8 0,4 5-29,-4 7-3,0 0 0,0 4 0,0 5 32,0 3 0,0-3 0,4 3 0,1 5 0,-1-5 0,0-4 0,5 5 0,5-9 0,0 0 0,-1 1 0,1-9 0,4 4 28,-5-8 1,10 1 1,-5-5 0,5-4-64,-1-4-13,1-4-2,4 0-901</inkml:trace>
          <inkml:trace contextRef="#ctx0" brushRef="#br0" timeOffset="2847.3445">4717-117 403,'0'0'36,"-4"-9"-36,-1 5 0,1-4 0,-1-4 236,0 4 40,1-4 8,-1 4 1,-4 0-149,5 0-31,4-5-5,0 13-2,0 0-18,0 0-4,0 0-1,0 0 0,0 0-52,0 0-11,0 0-1,9 13-1,0-1-10,0 0 0,-9 4 0,9 0 0,0 0 0,5 5 0,0-1 0,-1 0 0,5-4 0,1 5 0,-1-9 0,0 4 8,-4-4-8,4 0 8,-4-4-8,8 0 8,-8 0-8,4-8 0,0 0 0,-4-4 0,0 0 8,-5-4 0,4-4 0,-3 0 0,-1-4-8,0 0 0,-9-5 0,4 1 0,1-4 0,-1 4 0,-4-1 0,0 5 0,-4 4 0,-1 0 0,5 4 0,0 8 0,0 0 0,-9 0 0,0 8 0,0 4 0,-5 8 0,1 5-17,-1 3 4,0 4 1,1 5 12,-1-5-9,0 5 9,10 3-8,-5 0 8,0-3 0,9 3 0,-5 1 0,1-9 0,4 5 0,4-13 8,1 4-8,-5-8 8,4 1-8,1-1 8,-1-4-8,1-4-83,-1-4-21,-4-8-4,0 0 0</inkml:trace>
        </inkml:traceGroup>
      </inkml:traceGroup>
    </inkml:traceGroup>
    <inkml:traceGroup>
      <inkml:annotationXML>
        <emma:emma xmlns:emma="http://www.w3.org/2003/04/emma" version="1.0">
          <emma:interpretation id="{2A097383-8DC1-44C4-9C32-F9CE8F41773E}" emma:medium="tactile" emma:mode="ink">
            <msink:context xmlns:msink="http://schemas.microsoft.com/ink/2010/main" type="paragraph" rotatedBoundingBox="1594,10293 10817,9011 10961,10050 1739,113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319979D-6695-49D7-9089-E3C8F24E4FFA}" emma:medium="tactile" emma:mode="ink">
              <msink:context xmlns:msink="http://schemas.microsoft.com/ink/2010/main" type="line" rotatedBoundingBox="1594,10293 10817,9011 10961,10050 1739,11332"/>
            </emma:interpretation>
          </emma:emma>
        </inkml:annotationXML>
        <inkml:traceGroup>
          <inkml:annotationXML>
            <emma:emma xmlns:emma="http://www.w3.org/2003/04/emma" version="1.0">
              <emma:interpretation id="{3C330C0F-557E-4AF6-8988-6C78C62AE280}" emma:medium="tactile" emma:mode="ink">
                <msink:context xmlns:msink="http://schemas.microsoft.com/ink/2010/main" type="inkWord" rotatedBoundingBox="1621,10484 4421,10095 4516,10781 1716,11170"/>
              </emma:interpretation>
              <emma:one-of disjunction-type="recognition" id="oneOf2">
                <emma:interpretation id="interp10" emma:lang="en-IN" emma:confidence="0">
                  <emma:literal>crucial</emma:literal>
                </emma:interpretation>
                <emma:interpretation id="interp11" emma:lang="en-IN" emma:confidence="0">
                  <emma:literal>aware</emma:literal>
                </emma:interpretation>
                <emma:interpretation id="interp12" emma:lang="en-IN" emma:confidence="0">
                  <emma:literal>curial</emma:literal>
                </emma:interpretation>
                <emma:interpretation id="interp13" emma:lang="en-IN" emma:confidence="0">
                  <emma:literal>await</emma:literal>
                </emma:interpretation>
                <emma:interpretation id="interp14" emma:lang="en-IN" emma:confidence="0">
                  <emma:literal>rucinol</emma:literal>
                </emma:interpretation>
              </emma:one-of>
            </emma:emma>
          </inkml:annotationXML>
          <inkml:trace contextRef="#ctx0" brushRef="#br0" timeOffset="13408.9842">1357 1206 864,'-4'0'76,"-1"-4"-60,-4 4-16,0 0 0,0 0 135,0 0 24,0 0 5,-1 4 0,1 4-129,5 0-27,-1-4-8,5 8 0,0 0-72,-4 1-19,4 7-4,0 0-1</inkml:trace>
          <inkml:trace contextRef="#ctx0" brushRef="#br0" timeOffset="13288.2467">-578 1975 403,'-18'0'17,"18"0"5,9 8-22,-9-8 0,0 0 0,0 0 0,0 0 119,0 0 19,0 0 4,0 0 1,-4 4-57,4-4-11,0 0-3,0 0 0,0 0-8,0 0-1,9 0-1,0-4 0,-9 4-6,0 0-2,4-12 0,10 0 0,0-1-20,-1-3-4,-4 0-1,1-4 0,-1 4 1,4-5 0,-4 1 0,1-4 0,-6 4-5,5-5-1,5 1 0,-1 0 0,-13 0-10,5 3-2,9 1-1,-1 4 0,1 0-11,-5 4 0,-4-1 0,13 1 0,5 4 0,-10 0 0,-13 8 0,9-4 8,10 0-8,-6 4 0,-13 0-12,0 0 12,0 0-8,9 4 8,5 4 0,-5-4 0,0 4 0,0 0 0,-4 0-9,-5-8 9,0 0-12,-5 9 2,5 3 0,9-8 0,5 0 10,-14-4 0,0 0 0,0 0-8,9 4 8,-9-4 0,-9 4 0,0-8 0,9 4 0,0 0 0,-5 0 8,-8 0-8,-10 0 0,9 0 8,5 0-8,-4 4 0,-6 0 9,1 4-9,9 0 12,5 4-12,-10-4 11,5 5-11,0-1 10,0 4-10,9 0 8,-5 0-8,-4 0 0,4 1 0,5-1 0,-4 0 0,4 0 0,4 0 0,1 1 0,4-1 0,-4-4 0,-1 0 0,-4-12 0,9 8-10,14 0 10,-5 0-12,0-8 21,-4 0 4,4 0 1,10-8 0,3 4 3,-8-8 1,-9 0 0,9-4 0,4-1-18,-4 1 0,-10 0 0,-3-4 0,-1-4 0,4-1 0,-4 1 0,-4 0 0,-5-5 14,0 5-4,4 4-1,-4-4 0,-4 7-9,-5 1 0,9-4 0,0 8 0,-5 4 15,-4 0 1,-9-4 0,13 7 0,5 5-4,0 0 0,-27 0 0,9 0 0,9 5-12,4 3 0,-4 0 0,0-4 0,-5 4 0,14-8 0,5 8 0,-5 4 0,-9 0 0,9 0 0,18-4-8,-4 1 8,4-1 0,0-4 0,0 0 0,10 0 0,3 0-12,-3 0 0,-10 0 1,0-4 0,10 0-19,-10 0-4,0 0-1,-4 4 0,-1 0 8,-4-4 2,-9 0 0,0 0 0,5 12 9,-5-12 1,0 0 1,0 8 0,-5 8 5,1-3 1,-1-1 0,5 0 0,-4 4 8,-1-4 0,-4 0 8,5 1-8,-1 3 0,0-8 0,1 4 0,-1-4 0,10 4 0,-5-12 0,4 8 0,-4-8 8,0 0-8,14 12 0,0-8 0,-5 0 0,4-4 0,1 0 0,0-4 0,4 0 0,-4-4 0,4 0 0,-4 0 8,4-4-8,-5 4 8,-3-8-8,-1 4 8,4-9-8,-4 9 8,0-4-8,1 0 8,-1 0-8,-5-5 9,1 5-9,-1 0 12,1 0-12,-1 4 36,-4 0 1,0-1 0,5 1 0,-5 4-15,0 8-3,-5-8-1,5 8 0,0 0 2,0 0 0,0 0 0,0 0 0,0 0-20,0 0 0,0 0-13,0 0 5,-4 12 8,-1 0 9,1 0-1,4 5-8,0-1 0,0 0 0,4-4 0,1 8 0,-1-7 0,1 3 0,4-4 0,0 0 0,0 0 0,0 0 0,1-4 0,3-4 0,-4 1 0,5-5 0,0 0-10,-5-5 10,4 1 0,-3-4 13,3 0 0,-4 0 0,-4-4 5,4 0 1,-5-4 0,6-1 0,-1 1-19,0 0 0,-5 0 0,5 0 0,-9 4 8,5-5-8,0 5 0,-5 0 0,0 4 0,0 0 0,4 0 0,-4 8 0,0 0 0,0 0 0,-4-8 0,4 8 0,0 0 0,0 0 0,0 0 0,0 0 0,0 0 0,-5 8 0,0 4 0,5 0 0,-4 0 0,8 0 0,1 1 0,0 3 0,-1 0 0,5-4 0,0 0 0,0-4 0,1 8 0,3-7 0,-4-1 0,5 0 0,0-8 0,-5 4 0,4 0 0,1-8 0,0 0 0,-1-4 0,-4 0 0,5-1 0,-5-3 0,0 0 0,-4-4 0,4 0 0,-4 4 0,-1 0 0,1-5 0,-5-3 0,0 4 0,4 4 0,1-4 0,-5-1 0,0 1 0,4 4-19,1-4 3,-1 4 0,1 0 24,0-1 4,-1-3 2,1 8 0,-1-4-14,1 8 0,-5 4 8,0 0-8,0 0 0,0-8 0,0 8 0,0 0 0,0 0 0,0 0 0,0 0 0,0 0 0,0 0 0,0 0 0,0 0 0,0 0 0,0 0 0,0 0 0,0 0 0,0 0 0,0 0 0,0 0 0,0 0 0,0 0 0,0 0 0,0 0 0,0 0 0,0 0 0,0 0 0,0 0 0,0 0 0,0 0 0,0 0 0,0 0 0,0 0 0,0 0 0,0 0 0,0 0 0,0 0 0,0 0 0,0 0 0,0 0 0,4-4 0,-4 4 0,0 0 0,0 0 0,0 0 0,9-4 0,-9 4 0,0 0 0,0 0 0,0 0 0,0 0-13,0 0 4,0 0 1,0 0 0,0 0 8,0 0 11,0 0-3,0 0 0,0 0-8,0 0 0,0 0 0,0 0 0,0 0 0,0 0 0,0 0 0,0 0 0,0 0 0,0 0 0,0 0 0,0 0 0,0 0 0,0 0-11,0 0 3,0 0 0,0 0 8,0 0 14,0 0-3,0 0-1,0 0-10,0 0 0,5-8 0,-1 4 0,-4 4 0,5-8 0,-5 4 0,0 4 0,0 0 0,5-5 0,-5-3 0,0 8 0,0 0 0,0 0 0,4-4 0,-4 4 0,0 0 0,0 0 0,5-8 0,4 4 0,-9 4 0,0 0 0,9-4 0,-9 4 0,9 0 0,0-4 0,-9 4 0,14 0 0,-10 0 0,10 0 0,-9 0 0,4 4 0,-9-4 0,9 0 0,0 0 0,5 0 0,-14 0 0,0 0 0,0 0 0,9 4 0,0 0 0,-9-4 0,0 0 0,0 0 0,0 0 0,0 0 0,0 0 0,9 4 0,-5 0 0,-4-4 0,0 0 0,0 0 0,0 0 0,0 0 0,10 0 0,-10 0 0,9 4 0,-9-4 0,0 0 0,0 0 0,0 0 0,0 0 0,9-4 0,-9 4 0,0 0 0,0 0 0,0 0 0,0 0 0,0 0 12,0 0-4,0 0 0,0 0 0,-5-4-8,5 4 0,-9-4 0,0 0 0,4 0 0,-8 4 0,4-4 0,-5 8 0,5 0 0,-5 0 0,1 0 0,3 4 0,-3 5 0,4-1 0,0 0 0,-5 0 0,5 0 0,0 4 0,0-4 0,4 5 0,0-5 0,1 4 0,-1 0 0,5-4 0,5 0 0,-1 1 0,1-1 0,4 0 0,0 0 0,5-4 0,4 0 0,0 0 0,-4-8 0,4 4 0,5-4 0,-5-4 0,5 4 8,-5-4-8,0 0 0,1 0 8,3-4-8,-8-4 0,0 4 9,-1-4-9,1-1 8,-5-3-8,0 4 10,-4 0-10,-5 0 9,9-4-9,-5 4 8,-4-1-8,0 1 0,-4-4 8,4 4-8,0 0 0,0 4 8,0-4-8,0 3 0,0 1 8,0 0-8,0 8 0,0 0 9,0-8-9,0 8 0,0 0 0,0 0 0,0 0 0,0 0 0,0 0 0,0 0 0,0 0 0,0 0 0,0 0 0,4 4 0,-4-4 0,0 0 0,0 0 0,10 4 0,-10-4 0,0 0 0,0 12 0,4-3 0,1 3 0,-1-4 0,-4 4 0,0-12 0,5 12 0,-1 0 0,-4 4 0,0-3 0,-4-1 0,4 0 0,0 4 0,4-4 0,5 0 0,-13 0 0,4 1 0,4-5 0,1 0 0,-5-8 0,9 4 0,-4 0 0,8 4 0,-4-8-26,5-4-3,0 0-1,4 0-653,-4-4-130</inkml:trace>
          <inkml:trace contextRef="#ctx0" brushRef="#br0" timeOffset="6453.6099">979 1550 288,'0'0'12,"0"0"4,0 0-16,5-8 0,4 0 0,-4 0 0,-1-5 203,5 1 37,-4 0 8,4 0 2,0-4-161,0 0-32,0 4-6,0-5-2,0 1-14,0 0-3,1 4-1,-1 0 0,-5 0-5,1-1-1,4 5 0,0 0 0,-4 0-13,4 4-4,-9 4 0,9 0 0,0-4-8,-9 4 0,0 0 0,9 8 0,0-4-9,0 4 9,0-4-12,0 4 12,-9-8 0,5 8 0,4-3 0,-9-5 0,0 0 0,5 8-8,-5-8 8,0 0 0,0 0-80,0 0-13,0 0-3,0 0 0</inkml:trace>
          <inkml:trace contextRef="#ctx0" brushRef="#br0" timeOffset="6172.642">993 1258 230,'0'0'10,"0"0"2,-9-4-12,4-4 0,-4 0 0,5 4 0,4 4 256,0 0 49,-9 0 10,4 0 1,5 0-251,-9 8-50,9-8-15,-5 8 0,1 0-29,-1 5-12,5-5-3,0 8 0,0-4-165,0 0-34</inkml:trace>
          <inkml:trace contextRef="#ctx0" brushRef="#br0" timeOffset="14136.2232">1353 1554 1148,'9'-12'25,"-5"8"6,1 0 1,4-4 0,-4-5-32,4 1 0,0 0 0,4-4 0,-4 4 99,1-4 13,3-1 4,-4-3 0,5 4-68,-5-4-14,5 4-2,-5-1-1,0 1 11,0 0 2,0 4 1,0 0 0,0 4-32,1 0-13,-1 4 11,0-1-11,-9 5 11,13-4-11,-4 4 12,1 0-12,3 0 0,-4 4 0,5 1 0,-5 3 0,0-4 0,5 0 0,-10 4 0,6 0 0,-1 0 0,0 0 0,0 0 0,-9-8 0,0 0 8,4 8-8,-4-8 0,0 0 0,0 0 12,0 0-12,0 0 12,0 0-12,0 0 33,0 0 0,0 0 0,0 0 0,-9 0-24,0 0-9,0-4 0,-5 0 9,1 0 13,-1 0 2,5 4 1,-5 0 0,1 4-1,-1-4 0,0 8 0,1 0 0,-5 0-9,4 5-3,5-5 0,0 4 0,0 0-12,-1 0 0,6 0 0,-1 4 0,5-3 0,0-1 0,0 0 0,0 0-10,9-4 10,-4 4 0,4-4 8,0 4-8,5-8 0,0 1 0,-1-1 0,5 4-8,-4-8 16,0-4 3,4 4 1,0-4 0,-4 0-12,-1-5 0,1-3-10,0 4 10,-5 0 0,0 0 0,-4-4 8,4 4-8,-5 0 8,-4 0-8,0 0 0,0 8 0,0-9 0,0 1 0,0 4 8,0 4-8,0 0 0,0 0 0,0 0 0,0 0 0,0 0 0,0 0 0,9 0 0,0 0 0,5 4 0,0-4 0,-1 0 0,1 4 0,4-4 0,0-4 0,-4 4 0,4-4 0,1 0 0,-6 0 0,1-4 0,4-4 0,0 0 0,0 0 0,-4-5 0,4-3 0,-9-4 0,10 0-9,-1-5 9,-9 1-12,0 4 12,0-9 8,0-3-8,-4 4 11,-1-1-11,1 1 0,-5 3 0,0 5 0,0 0 0,0 8 0,-5 4 0,-4 4 0,9 8 0,0 0 0,-4 8 0,-5 4 0,-5 8-10,0 8 10,5 5-13,-4 7 5,-1-3 8,5 3 0,0 5 0,4-1 0,1 1 0,4-9 0,0 4 0,0-3 0,4-5 0,5-3 8,5-5-8,0-8 8,-1 4-8,5-8 9,1-3-9,-1-1 10,5-8-62,-5-4-13,5 0-3,-1-9 0</inkml:trace>
        </inkml:traceGroup>
        <inkml:traceGroup>
          <inkml:annotationXML>
            <emma:emma xmlns:emma="http://www.w3.org/2003/04/emma" version="1.0">
              <emma:interpretation id="{9F8BD58A-7CAC-40DE-90DD-CAC5FB582139}" emma:medium="tactile" emma:mode="ink">
                <msink:context xmlns:msink="http://schemas.microsoft.com/ink/2010/main" type="inkWord" rotatedBoundingBox="4927,9965 6393,9761 6479,10382 5013,10586"/>
              </emma:interpretation>
              <emma:one-of disjunction-type="recognition" id="oneOf3">
                <emma:interpretation id="interp15" emma:lang="en-IN" emma:confidence="0">
                  <emma:literal>that</emma:literal>
                </emma:interpretation>
                <emma:interpretation id="interp16" emma:lang="en-IN" emma:confidence="0">
                  <emma:literal>thot</emma:literal>
                </emma:interpretation>
                <emma:interpretation id="interp17" emma:lang="en-IN" emma:confidence="0">
                  <emma:literal>thet</emma:literal>
                </emma:interpretation>
                <emma:interpretation id="interp18" emma:lang="en-IN" emma:confidence="0">
                  <emma:literal>thit</emma:literal>
                </emma:interpretation>
                <emma:interpretation id="interp19" emma:lang="en-IN" emma:confidence="0">
                  <emma:literal>thw</emma:literal>
                </emma:interpretation>
              </emma:one-of>
            </emma:emma>
          </inkml:annotationXML>
          <inkml:trace contextRef="#ctx0" brushRef="#br0" timeOffset="14691.8043">2700 1331 748,'0'0'33,"0"0"7,0 0-32,9-4-8,5 0 0,0-4 0,-5 0 35,4 0 5,-3-4 0,3 0 1,-4-5 14,0 1 2,1-4 1,-1 4 0,0-4 14,-5-1 4,1-3 0,-1 0 0,1 0-4,-5-5-1,-5 1 0,5 0 0,-4-5-21,-1 1-4,-4 4-1,0-5 0,0 5-21,0 8-4,0-1 0,0 9-1,0 4-5,4 0-1,-9 8 0,5 0 0,0 8 60,0 4 12,0 4 3,-5 9 0,5 3-119,5 4-23,-1 5-5,1 3-1,4-3 60,0-5 0,0 5 8,4-1 0,1-4 0,-1 1 0,10-9 0,-1 0 0,6 1 0,-6-9 0,6-4 0,3 0 0,1-8-8,4-4 8,-8-4-8,8-4 8,-9 0-165,5-4-33,-5-9-6,-4 1-2</inkml:trace>
          <inkml:trace contextRef="#ctx0" brushRef="#br0" timeOffset="14827.1624">2718 951 345,'0'0'31,"-18"4"-31,5 4 0,-1-4 0,0 0 276,14-4 48,0 0 11,-4 12 1,-5 0-260,9-12-53,4 0-11,10 9-1,-14-9-11,18 4 0,9 0 0,1-4 0,4 0 0,-1 0-12,-3 0 2,4-4 1</inkml:trace>
          <inkml:trace contextRef="#ctx0" brushRef="#br0" timeOffset="15923.2511">2996 1194 990,'0'0'44,"0"0"8,14-4-41,-5-4-11,0-5 0,5 5 0,-1-4 79,1 0 13,-5-4 4,5 0 0,-1 0-53,1-5-11,0 1-1,-5-4-1,0 4 20,0-5 4,-4 1 1,-1-4 0,5 3-1,-9-3 0,-4 0 0,-1 3 0,1 1-14,-1 4-2,-4 0-1,4 3 0,1 1-16,-1 8-3,1 4-1,4 4 0,0 0-8,-9 4-1,0 4-8,-1 4 12,1 1-12,5 7 0,-5 0 0,4 8 0,1 1 0,-1 7 0,1-3 0,-1 7 0,5-4 0,-5-3 0,5 7 0,0-7 0,0 3 0,5-4 0,-5-3 0,5-5 0,-5-4 0,4-4 9,1-3-9,-5-13 8,0 0-8,0 0 10,13 4-10,-4-4 10,0-8 4,-4-5 1,4-3 0,5 0 0,-5-4-15,0 4 9,-4-5-9,4 1 8,4 4-8,-4 4 0,1-4 0,3 3 0,-4 1 0,5 0 0,-5 0-9,0 4 9,0 0 0,0 4-10,-9 4 10,9 4-8,-9-4 8,10 4-8,-6 4 8,1 4-8,8 0 8,-8 0-8,-5-12 8,9 17-8,0-1-4,0-4 0,-9 4 0,9-4 0,-4 4 4,-1-7 0,1 3 0,0 0 0,-1-4-27,5-4-5,-4 4 0,4-4-1,0 0 14,5-4 3,-5-4 1,0-4 0,0 0-8,5 0-1,-5-8-1,4 4 0,1-9 33,0 9 0,-1-4 0,1 0 0,0 0 0,-5-5 0,4 5 0,1 4 0,-5-4 0,0 4 0,5 0 0,-5 3 0,0-3 0,0 8 0,-4-4 0,-5 8 0,0 0 0,0 0 0,13 0 0,-13 0 0,10 4-13,-10-4 4,9 8 1,0 0 0,-5-4 8,5 0 0,-9-4 0,10 9 0,-1-1 0,-9-8 0,0 0 0,4 8 0,-4-8 0,0 0 0,0 0 0,0 0 0,0 0 0,0 0 0,0 0 0,0 0 0,0 0 0,0 0 0,-9 0 0,0 0 0,0-4 30,0 4 8,0 0 2,0 0 0,-5 0-22,0 0-4,1 0-1,-1 4 0,0 4 2,1 0 0,-1 0 0,0 4 0,5 0-15,0 0 11,0-3-11,4 3 10,1-4-10,4 4 8,0 0-8,0 0 8,9 0-8,-4 1 0,4-5 0,0 0-11,0 0 19,5 0 3,-1-4 1,5 0 0,-4-4 6,0 0 2,4 0 0,-4-4 0,-1-4-20,1 0 0,-5-4 0,5 4 0,-5-5 0,0 1 0,0 0 0,-4 0 0,-1 4 0,1 0 0,-1 0 0,-4-4 0,0 3 10,0 9-2,0 0 0,0 0 0,0 0 4,0 0 0,0 0 0,0 0 0,0 0-12,0 0 0,0 0 0,-4 9 0,-1-1 0,5 0 0,5 0 0,-1 4 0,-4-12 0,5 8 0,4-4 0,0 4 0,5-8 0,-5 4 0,4-4 0,1-4 0,0 0 0,-1-4-17,1 0 4,0-4 1,-1 0 12,1-5 0,-5 1 0,0-4 0,0 0-10,0-4 1,-4-1 0,4-3 0,-4 0 9,-5-1 0,4-3 0,-4 0 0,5-1 0,-5 1 0,-5-1 0,1 1 0,8 8 0,-4 3 0,-4 1 0,4 4 0,0 4 0,0 12 0,0 0 0,0 0 0,-9 16 0,4 4 0,0 13 0,1-1 0,-5 9 0,4-1 0,1 1 0,-1 7 0,5-3 0,-4 3 0,4-7 0,9-1 0,0-3 0,0-5 12,0-4-2,5-3-1,-1-9-9,5-4 0,1-4 0,3-4 0,-3-4-159,3-8-33,19-20-8,-13 3 0</inkml:trace>
          <inkml:trace contextRef="#ctx0" brushRef="#br0" timeOffset="16051.3491">3893 789 1566,'0'0'34,"0"0"7,0 0 2,-9 8 1,9-8-35,0 0-9,0 0 0,9 8 0,-4 0 0,8 0 0,6-4 0,8 5 0,5-9-17,0 4-3,4-4 0</inkml:trace>
        </inkml:traceGroup>
        <inkml:traceGroup>
          <inkml:annotationXML>
            <emma:emma xmlns:emma="http://www.w3.org/2003/04/emma" version="1.0">
              <emma:interpretation id="{3517BA25-BCF8-4110-9895-8B06A91A5E3B}" emma:medium="tactile" emma:mode="ink">
                <msink:context xmlns:msink="http://schemas.microsoft.com/ink/2010/main" type="inkWord" rotatedBoundingBox="6797,9703 7953,9543 8047,10219 6892,10380"/>
              </emma:interpretation>
              <emma:one-of disjunction-type="recognition" id="oneOf4">
                <emma:interpretation id="interp20" emma:lang="en-IN" emma:confidence="0">
                  <emma:literal>this</emma:literal>
                </emma:interpretation>
                <emma:interpretation id="interp21" emma:lang="en-IN" emma:confidence="0">
                  <emma:literal>thin</emma:literal>
                </emma:interpretation>
                <emma:interpretation id="interp22" emma:lang="en-IN" emma:confidence="0">
                  <emma:literal>the's</emma:literal>
                </emma:interpretation>
                <emma:interpretation id="interp23" emma:lang="en-IN" emma:confidence="0">
                  <emma:literal>thia</emma:literal>
                </emma:interpretation>
                <emma:interpretation id="interp24" emma:lang="en-IN" emma:confidence="0">
                  <emma:literal>then</emma:literal>
                </emma:interpretation>
              </emma:one-of>
            </emma:emma>
          </inkml:annotationXML>
          <inkml:trace contextRef="#ctx0" brushRef="#br0" timeOffset="17220.0228">4581 1198 723,'27'-8'32,"-27"8"7,0 0-31,0 0-8,9-8 0,5 0 0,-5-5 50,4 1 9,1 0 1,-5-4 1,0 0 3,0-5 1,-4 1 0,4-4 0,5 0 12,-5-1 3,-5 1 0,1 0 0,4-4-11,-4 3-1,-5-3-1,0 0 0,0 3-28,-5-3-6,5 0-1,-4-1 0,-6 1-11,6 4-2,-1-1-1,1 9 0,4 0-1,0 4 0,0 8 0,0 4 0,0 0 3,0 0 0,0 0 0,-5 12 0,1 0-20,-1 8 0,5 5 0,0 3 0,-4 0 0,4 1 0,-5-1 8,5 4-8,0-3 0,0-1 0,0-4 0,5 1 0,-1-1 0,1-4 13,-5 0-4,4-4-1,1-3-8,8-5 0,-3-4-12,3-4 12,5-4-21,1 0 3,-1-4 1,0-1-575,-4 1-114</inkml:trace>
          <inkml:trace contextRef="#ctx0" brushRef="#br0" timeOffset="17363.1514">4612 765 403,'-18'4'17,"18"-4"5,-9 4-22,9-4 0,0 0 0,-9 0 0,0 8 247,9-8 45,0 0 8,0 0 3,0 0-228,9 4-46,9 0-9,0 0-1,10-4-6,-5 0-1,-1-4 0,1 8-480,4-4-97</inkml:trace>
          <inkml:trace contextRef="#ctx0" brushRef="#br0" timeOffset="17965.4068">4904 906 633,'0'0'56,"0"0"-44,9-4-12,0-4 0,0 4 107,0-4 19,5-4 4,0 0 1,-1 0-69,1 0-14,0-5-2,-5 1-1,4-4 29,-4 4 6,1-4 0,-1-5 1,0 1-12,-5 4-2,1-5-1,-1-3 0,-4 0-37,-4 4-7,4-1-2,-5 1 0,1 4 20,-1 4 3,1-1 1,-1 5 0,-4 4-29,4 4-6,5 4-1,0 0 0,-9 8-8,5 4 0,-5 9 0,0-1 0,-1 0 0,6 8 0,-5 5-10,4-1 10,1 0 0,-1 1 0,1-1 0,-1 1 0,0-1 0,5 0 0,0-7 0,0 3 10,-4-4-10,4 1 12,0-9-12,0 0 12,4-4 1,-4 0 1,0-12 0,0 0 0,0 0-5,0 0-1,0 0 0,0 0 0,10-8 16,3 0 4,-8-4 0,4 4 0,5-4-28,-10-1 0,5 1 0,0 0 0,5 0 0,-5 0 0,0 0 0,0 4 0,0 0 0,1-1 0,-6 5 0,10 0 0,-14 4 0,9 0 0,-9 0 0,9 4 0,-9-4 0,4 9 0,6-1 0,-6 0 0,1 4 0,-1-4 0,-4 4 0,5 0 0,-1-4 0,1 0 0,-1 1 0,-4-9 0,0 0 0,10 8 0,-1-4 0,0 0 0,4 0 0,-3-4 0,3-4 0,1-4 0,0 4 0,-5-5 0,4-3 0,-4 0 0,1 0-9,-1 0-1,0-4 0,0 4 0,0-1 10,0 1 12,-4 0-2,-1 0-1,1 4-9,-5 0 0,0 8 0,0 0 0,0 0 12,0 0-4,0 0 0,0 0 0,-14 4-8,5 0 0,0 4 0,4 0 8,5 4-8,-4-4 0,4 4 0,4-3 0,-4 3 0,9-4 0,-4 0 0,4-4 0,0 4-49,0 0-12,5-4-3,0-4-888</inkml:trace>
          <inkml:trace contextRef="#ctx0" brushRef="#br0" timeOffset="18340.6855">5391 890 990,'9'-8'44,"-4"0"8,-1 0-41,5 0-11,0-4 0,5 0 0,0-5 118,-1 5 22,1-8 4,4 8 0,-4-8-64,4 7-12,-4-3-4,-1 0 0,1 4-16,4 4-3,-4 4-1,0-4 0,-1 8-16,1 0-4,-14 0-1,9 4 0,0 0-23,0 8 0,0-4-12,-4 4 4,-1 0 32,1 5 8,-5-5 0,0 4 1,0-4-13,-5 0-4,5 4 0,-4-4 0,-1-3-4,-4 3 0,5-4-1,-5-4 0,4 4-11,-4-8 8,0 0-8,4 0 8,-4 0-8,0-4-12,-5 0 2,5 0-954</inkml:trace>
          <inkml:trace contextRef="#ctx0" brushRef="#br0" timeOffset="18085.0331">5441 579 853,'0'0'37,"-9"0"9,9 0-37,-14 4-9,1 0 0,4 4 0,-1 0 0,-3 4 0,4-4 0,4 4 0</inkml:trace>
        </inkml:traceGroup>
        <inkml:traceGroup>
          <inkml:annotationXML>
            <emma:emma xmlns:emma="http://www.w3.org/2003/04/emma" version="1.0">
              <emma:interpretation id="{C2A89205-0197-4D9C-892E-B33FC97ED13F}" emma:medium="tactile" emma:mode="ink">
                <msink:context xmlns:msink="http://schemas.microsoft.com/ink/2010/main" type="inkWord" rotatedBoundingBox="8521,9330 10817,9011 10961,10050 8666,10369"/>
              </emma:interpretation>
              <emma:one-of disjunction-type="recognition" id="oneOf5">
                <emma:interpretation id="interp25" emma:lang="en-IN" emma:confidence="0">
                  <emma:literal>happens</emma:literal>
                </emma:interpretation>
                <emma:interpretation id="interp26" emma:lang="en-IN" emma:confidence="0">
                  <emma:literal>happen</emma:literal>
                </emma:interpretation>
                <emma:interpretation id="interp27" emma:lang="en-IN" emma:confidence="0">
                  <emma:literal>happen'</emma:literal>
                </emma:interpretation>
                <emma:interpretation id="interp28" emma:lang="en-IN" emma:confidence="0">
                  <emma:literal>hoppers</emma:literal>
                </emma:interpretation>
                <emma:interpretation id="interp29" emma:lang="en-IN" emma:confidence="0">
                  <emma:literal>hoppus</emma:literal>
                </emma:interpretation>
              </emma:one-of>
            </emma:emma>
          </inkml:annotationXML>
          <inkml:trace contextRef="#ctx0" brushRef="#br0" timeOffset="33333.6657">6288 700 684,'0'0'30,"0"0"6,0 0-28,0 0-8,0 4 0,0-4 0,0 0 104,0 0 20,0 0 4,0 0 1,0 0-39,0 0-8,0 0-2,0 0 0,14 0-20,-1-8-4,1 0 0,4 0-1,0 0-25,1-9-5,-1 5-1,0-8 0,0 4 4,-4 0 1,4-4 0,-4-5 0,-1-3-5,1 4 0,-5-1-1,0 1 0,-4-4 8,-1-1 1,1-3 1,-1 0 0,-4 3-17,-4-3-3,-1 0-1,-4 7 0,5-3 5,-5 8 1,-1 4 0,1 3 0,0 5-2,0 4 0,-5 0 0,5 8 0,-4 8-16,-1 5 0,5 3-13,-5 8 5,1 9-3,-1 3 0,0 1 0,5-1 0,-4 0 11,3 5-8,1-5 8,5 5-8,-1-5 8,1 1 0,-1-9 0,1 5 0,4-9 0,0 0 11,4-3-3,-4-5 0,5-4-8,-5-4 0,4 0 0,-4-12 0,0 0 28,5 8 3,-5-8 1,9 0 0,-9 0-32,9-4 0,5-4 0,-5-4 0,4 0 12,-3 0-3,-1-8-1,4 3 0,1 1-8,-5-4 0,0 4 0,0-4 0,0 3 0,0 5-11,1-4 3,-1 8 0,-5-4 8,1 4 0,-5 8 0,0 0 0,0 0-28,0 0-3,0 0-1,9 8 0,-5 0 20,1 4 3,-5-4 1,5 4 0,-1 0 8,-4-12-8,0 13 8,5-1-8,-1-4 8,1 4 0,-5-12 0,0 0 0,4 8 0,-4-8-8,9 4 8,-9-4-8,10 4 8,-1-8 0,0 0 0,4 0 0,-3-4 0,3-4-8,1 0 8,-1-1-8,6-3 8,-1 0-8,-4 0 8,4 0-8,-5-4 8,1 3 0,0-3 0,-1 4 0,1 0 0,0 4-10,-5 3 10,4-3-10,-3 4 10,-6 0 0,10 0 0,-10 4-8,-4 4 8,0 0 0,14 0 0,-5 0-8,-9 0-20,0 0-4,9 4-1,0 4 0,-9-8 12,5 8 2,-1 0 1,-4-8 0,10 12 4,-10-3 1,4 3 0,1 0 0,-5-12-12,0 8-3,0-8 0,-5 8 0,1-4 15,-6 4 2,6-8 1,-1 4 0,-4-4 10,-4 4 0,3 0 0,-3-4 0,-1 0 0,0 4 0,1 0 0,-5 0 0,4-4 14,0 9-2,1-5 0,-1 4 0,-4 0 10,9 4 2,-5-4 0,5 4 0,0-4-24,4 4 0,1-4 0,-1 5 0,5-1 0,0-4 0,5 0 0,-1 0 0,5 4 11,-4-8-3,9 4 0,-1-4 0,5 0-8,-4-4 0,9 0 9,-5 0-9,5-4 11,-10-4-3,6 4 0,-1 0 0,-4-4-8,4-4 10,-5 0-10,1 4 10,-5-4-10,-4 3 10,4-3-10,-5 0 10,1 0-10,-5 0 8,0 0-8,-5 4 8,5 4 26,0-4 5,-4 8 1,-5-4 0,9 4-29,0 0-11,-5 0 8,5 0-8,-4 4 0,4-4 0,0 0 0,-5 8 0,5 4 0,0 0 0,5-4 0,-1 4 0,1-4 0,4 4 0,0-4 0,0 1 0,5-1 0,-1-4 0,1 4 0,0-8 0,4 0-14,0 0 5,-4-4 1,-1 0 0,1-4-20,-5 0-3,5-5-1,-5 1 0,0 0 32,-4-4 0,-1 0 0,1-4 0,-5 3 18,0-3 10,-5 0 1,5 4 1,-4 4-20,-1-5-10,1 5 10,-1 0-10,0 4 19,1 0-3,-1 4 0,5 4 0,0 0-16,-4 12 10,-5 0-10,0 8 8,4 5-8,0 7-16,-4-4 4,5 9 1,-1-1 11,1 1-8,-1 3 8,5-4-8,-9 5 8,9-5 0,-5 1 8,1 3-8,-1-3 8,5-5-8,-4-4 8,4 1-8,-5-5 11,5-4-3,0-8 0,0 1 0,0-5-8,0-8 0,0 0 0,0 0 0,0 0 0,5-13 0,-1 1 0,1-8-11,4 0 11,-4-8-8,-1 3 8,1-7-8,4 4 8,0-5 0,0 1 8,0 3-8,0 1 0,0 0 0,0 4 0,1-1-8,-1 9 8,0-4 0,4 8 0,-3 0-8,-1 3 8,0 1-12,0 8 12,4 0-12,-3 0 12,-1 0 0,0 4 0,0 4 0,0 1-12,-4-1 4,4 4 0,-5 0 0,5-4-20,-4 4-4,-5 0-1,0 0 0,0-3-24,-5 3-5,-4-4-1,5 0 0,-5 0-26,-1-4-6,1 0-1,0 4 0,-4-4-5,3-4-2,-3 0 0,-1 0 0,5 0 67,0 4 12,0-8 4,0 4 0,9 0 38,-9-4 8,9 4 2,0 0 0,0 0 19,0 0 4,0 0 1,0 0 0,0 0-7,0 0-1,13-4 0,-4 0 0,5 4-25,0-4-6,4 4-1,-4-4 0,4 0-3,-5 0-1,6 0 0,-1 4 0,0-8-8,5 4 10,-5-4-10,-4 4 10,-1-5-10,1-3 0,0 0 0,-1 0 0,1-4 34,-5 0 2,-4-5 0,-1 1 0,5 0-11,-9 0-1,5 4-1,-5-5 0,-5 1 15,5 4 3,0 0 1,-4 0 0,4 3-11,-5 1-3,5 12 0,0 0 0,0 0-10,0 0-2,0 0-1,0 12 0,-4 5-15,-1-1-16,1 8 3,-1 0 1,0 5 12,-4 3 0,5-4-10,-1 5 10,1-5 0,-1 4 0,1-3 10,4-1-10,-5 4 0,0-3 0,1-1 0,4-4 0,-5 1 0,1-5 15,4 0-2,-5-8 0,5 0 7,0-3 2,0-9 0,0 0 0,0 0-22,0 0 0,5-9 0,-5-7 0,4 0-13,1-8-1,-1 0 0,1-1 0,4-3-2,0-4 0,-4-1 0,8 1 0,-8 3 16,9-3 16,-5 4-3,4-5-1,-3 5 39,-1 4 7,0-1 2,0 5 0,5 0-106,-5 8-21,4-4-4,1 8-1,-5-1 57,5 5 15,-5 0 0,4 8 0,-13-4-12,10 9 4,-1-1 0,0 4 0,0 0 8,-5 0 0,1 4 0,0 0 0,-5-3 0,0 3 0,-5-4 0,0 4 0,1 0-14,-1-4-1,-4 1 0,0-1 0,5-4-27,-6 0-6,1 0 0,0-4-1,-4 0-7,13-4 0,0 0-1,0 0 0,0 0 39,0 0 8,-14 0 2,5 0 0,9 0 8,0 0 0,0 0 0,0 0 0,-9 0 36,9 0 4,0 0 0,0 0 0,0 0-23,0 0-4,0 0-1,0 0 0,0 0-4,0 0 0,9 0-8,4 0 12,-3-4-12,3 4 9,5-4-9,-4 4 8,0 0-8,4-4 0,0 0 0,0 0 0,1 0 8,-1-4 0,0 0 0,-4-1 0,4-7-8,-4 4 0,-1 0 0,1-4 0,-5-4 37,0-1 3,0 5 0,0-4 0,-4 4-20,-5 0-3,4-5-1,1 5 0,-5 4 20,0 0 3,0 0 1,0 0 0,-5 3-23,5 9-4,-4-12-1,-5 4 0,9 8 0,-9 0 0,0 0 0,-1 0 0,1 8-12,0-4 0,0 4 0,-5 5 0,10 3 0,-5-4 0,0 4 0,4 4 0,1 1 0,4-5 0,0 4 0,0-4 0,4 0 0,1 1 0,-1-5 0,5 0 0,0 0 0,1-4-16,-1 4 3,4-8 1,1 0-32,0 0-7,-1-4-1,-4-4 0,5 4-4,-5-8 0,5-4-1,-5 4 0,0-8 36,0 4 7,0 0 2,0-5 0,-4 5 12,-1-4 0,6 0 0,-6 0 0,1 4 33,-1-1 10,-4 5 1,5-4 1,-5 4-17,4 0-3,-4 8-1,0 0 0,0 0-12,0 0-4,0 0 0,0 0 0,0 0-8,5 12 0,-1-4 0,-4 8 0,0-3 0,0 3-11,5 0 3,-5 0 0,0-4 8,0 0 11,5 1-3,-1 3 0,-4-4-8,5 0 0,-5-4 0,0-8 0,0 0 0,0 0 0,0 0 0,0 0 0,0 0 0,0 0 0,13-4 0,-4 0 0,1-4 0,-1-4 0,4-4 0,1 3 0,0-3 0,-1 0 0,1 0 0,0 0 0,-1-1 0,-4 5 8,5 0-8,0 0 8,-10 4-8,1 4 0,-5 4-10,0 0 10,9-4-9,0 4 9,-9 0-8,0 0 8,5 8-12,-1 0 4,1 0 0,-1 0 0,1 4 8,-1 1 0,1 3 0,-1-4-8,1 4 8,0 0 0,-1-4 0,1 5 0,-1-5 0,1-4 8,4 4-8,-5-4 0,6 0 0,-6-4-18,-4-4 3,14 4 1,-10 0-8,5-4-2,0-4 0,1-4 0,3 4 10,-4-4 2,0-4 0,1 0 0,-1-4 12,0-1 0,0 1 0,0-4-9,0 0 9,0 3 0,0-3 0,5 4 0,-5-4 8,5 4-8,-5-1 8,0 5-8,0-4 12,0 8-1,5 4-1,-5 0 0,-9 4-10,9 0 12,0 4-12,5 0 12,-10 4-12,5 4 0,-4-4 0,0 9-11,-1-1 11,-4-4 0,5 4 0,-5 4 0,-5-4 0,5 1 0,-4-1 0,-1 0 0,0-4 0,1 0 0,-5 5 8,0-5-8,0-4 11,-1 0-3,1-4 0,0 0 0,-4-4 0,3 0 0,-3-4 0,4 4 0,0-4-8,0 0 12,-1-4-12,1-4 12,5 3-12,-1 5 0,1-4 0,4 8-11,-5-8-36,5 0-7,0 8-2</inkml:trace>
        </inkml:traceGroup>
      </inkml:traceGroup>
    </inkml:traceGroup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10-07T11:21:13.635"/>
    </inkml:context>
    <inkml:brush xml:id="br0">
      <inkml:brushProperty name="width" value="0.09333" units="cm"/>
      <inkml:brushProperty name="height" value="0.09333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883C9C60-008F-42E6-82B6-25EE3C72016F}" emma:medium="tactile" emma:mode="ink">
          <msink:context xmlns:msink="http://schemas.microsoft.com/ink/2010/main" type="writingRegion" rotatedBoundingBox="9569,11294 9869,11294 9869,13079 9569,13079"/>
        </emma:interpretation>
      </emma:emma>
    </inkml:annotationXML>
    <inkml:traceGroup>
      <inkml:annotationXML>
        <emma:emma xmlns:emma="http://www.w3.org/2003/04/emma" version="1.0">
          <emma:interpretation id="{C54A3531-0635-452E-9AF9-8B20C5D78433}" emma:medium="tactile" emma:mode="ink">
            <msink:context xmlns:msink="http://schemas.microsoft.com/ink/2010/main" type="paragraph" rotatedBoundingBox="9569,11294 9869,11294 9869,13079 9569,130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CC5F260-2026-4066-8F55-9B426B191E15}" emma:medium="tactile" emma:mode="ink">
              <msink:context xmlns:msink="http://schemas.microsoft.com/ink/2010/main" type="line" rotatedBoundingBox="9569,11294 9869,11294 9869,13079 9569,13079"/>
            </emma:interpretation>
          </emma:emma>
        </inkml:annotationXML>
        <inkml:traceGroup>
          <inkml:annotationXML>
            <emma:emma xmlns:emma="http://www.w3.org/2003/04/emma" version="1.0">
              <emma:interpretation id="{8A483323-5B91-4DBE-B4A5-B802897DB756}" emma:medium="tactile" emma:mode="ink">
                <msink:context xmlns:msink="http://schemas.microsoft.com/ink/2010/main" type="inkWord" rotatedBoundingBox="9569,11294 9869,11294 9869,13079 9569,13079"/>
              </emma:interpretation>
              <emma:one-of disjunction-type="recognition" id="oneOf0">
                <emma:interpretation id="interp0" emma:lang="en-IN" emma:confidence="0">
                  <emma:literal>1</emma:literal>
                </emma:interpretation>
                <emma:interpretation id="interp1" emma:lang="en-IN" emma:confidence="0">
                  <emma:literal>!</emma:literal>
                </emma:interpretation>
                <emma:interpretation id="interp2" emma:lang="en-IN" emma:confidence="0">
                  <emma:literal>I</emma:literal>
                </emma:interpretation>
                <emma:interpretation id="interp3" emma:lang="en-IN" emma:confidence="0">
                  <emma:literal>T</emma:literal>
                </emma:interpretation>
                <emma:interpretation id="interp4" emma:lang="en-IN" emma:confidence="0">
                  <emma:literal>i</emma:literal>
                </emma:interpretation>
              </emma:one-of>
            </emma:emma>
          </inkml:annotationXML>
          <inkml:trace contextRef="#ctx0" brushRef="#br0">181 0 172,'0'0'8,"0"0"1,0 0-9,0 0 0,0 0 0,0 0 0,0 0 100,0 0 17,0 0 4,0 0 1,0 0-90,0 0-19,0 0-3,0 0-1,0 0-1,0 0-8,0 0 12,0 0-4,0 0-8,0 0 0,0 0 0,0 0 0,0 0 0,0 0 0,0 0 8,0 0-8,0 0 23,0 0-1,0 0 0,0 0 0,0 0 16,0 0 3,0 0 1,0 0 0,0 0 35,0 0 7,0 0 2,0 0 0,0 0-26,0 0-4,0 0-2,-9 4 0,4 0-10,-4 5-1,0-1-1,0 4 0,-5 0-26,0 4-4,5-4-2,-4 4 0,-1 1 9,0-1 1,10 0 1,-10 0 0,5-4-21,0 1 0,4 3 0,1-4 0,-1-4 16,-4 4-2,5-4 0,4 0 0,0-8 3,0 0 1,0 0 0,0 0 0,0 0-18,0 0 0,0 0 0,0 0 0,0 0 0,9-8 0,4-4 0,1-4-9,4 0 9,-4-5 14,-5 1-3,5-4-1,-1 4-10,6-1 0,-6 1 0,1 4 0,0 0 9,-5 8 0,4 0 0,1 0 0,-9 3-9,-5 5 0,0 0 0,9 13 0,-5-1 9,1 4-9,-1 0 10,1 4-10,-5-3 0,0 3 0,0 0 0,0 0 0,0-4 0,4 5 9,1-1-9,4-4 8,-4-4-8,8 0 0,-4 1 0,0-1-11,1-4-39,-6 0-8,-4-8-2,0 0 0</inkml:trace>
          <inkml:trace contextRef="#ctx0" brushRef="#br0" timeOffset="483.8259">135 102 345,'0'0'31,"0"0"-31,0 0 0,0 0 0,9-4 182,-9 4 30,0-9 7,0 9 1,0 0-75,0 0-14,0 0-3,0 0-1,0 0-58,0 0-11,0 0-2,0 0-1,5 17-33,-5-1-6,0 4-2,0 8 0,0 1 7,0 7 2,0 5 0,0 3 0,0 1 10,0 7 3,4 1 0,-4-1 0,-4-3-16,4 4-4,4-5 0,-4 9 0,5-9-8,-5 9-8,0-4 12,5-1-12,-10-3 34,10-1 0,-5-3 0,0 4 0,-5-9-21,5 4-4,0-3-1,-5-5 0,5 1-8,0-5 0,0 1 0,-4-1 8,4-8 2,-5 5 0,5-5 0,0 0 0,0-4-10,-4 5 0,4-5 0,-5 0 8,5-4 4,0 5 0,0-5 0,0 0 0,0-4-4,0 0 0,0 0 0,0-4 0,0-8 12,0 13 1,0-1 1,0-4 0,0-8-22,0 8 0,0-8 0,-4 12 0,4-4 0,0-8 0,0 0 0,0 0 0,0 0 0,0 0 9,0 0-9,0 0 10,0 0-2,0 0 0,0 0 0,0 0 0,0 0-8,0 0 0,0 0-12,0 0 12,0 0-54,-5-8-3,1-4-1,4 12 0,0-8-112,0 0-22,-5 0-5,5-1-627</inkml:trace>
        </inkml:traceGroup>
      </inkml:traceGroup>
    </inkml:traceGroup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10-07T11:24:26.334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6485B56-E7DB-427D-A17C-78B4473F6FFE}" emma:medium="tactile" emma:mode="ink">
          <msink:context xmlns:msink="http://schemas.microsoft.com/ink/2010/main" type="writingRegion" rotatedBoundingBox="4720,11056 5216,11056 5216,12124 4720,12124"/>
        </emma:interpretation>
      </emma:emma>
    </inkml:annotationXML>
    <inkml:traceGroup>
      <inkml:annotationXML>
        <emma:emma xmlns:emma="http://www.w3.org/2003/04/emma" version="1.0">
          <emma:interpretation id="{58616783-6679-473B-9E03-05190CF6DE04}" emma:medium="tactile" emma:mode="ink">
            <msink:context xmlns:msink="http://schemas.microsoft.com/ink/2010/main" type="paragraph" rotatedBoundingBox="4720,11056 5216,11056 5216,12124 4720,121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14B3C50-93F9-464A-933B-36A63C96023A}" emma:medium="tactile" emma:mode="ink">
              <msink:context xmlns:msink="http://schemas.microsoft.com/ink/2010/main" type="line" rotatedBoundingBox="4720,11056 5216,11056 5216,12124 4720,12124"/>
            </emma:interpretation>
          </emma:emma>
        </inkml:annotationXML>
        <inkml:traceGroup>
          <inkml:annotationXML>
            <emma:emma xmlns:emma="http://www.w3.org/2003/04/emma" version="1.0">
              <emma:interpretation id="{D9E01D80-23F8-4DED-91DE-7F0F71235EE8}" emma:medium="tactile" emma:mode="ink">
                <msink:context xmlns:msink="http://schemas.microsoft.com/ink/2010/main" type="inkWord" rotatedBoundingBox="4720,11056 5216,11056 5216,12124 4720,12124"/>
              </emma:interpretation>
              <emma:one-of disjunction-type="recognition" id="oneOf0">
                <emma:interpretation id="interp0" emma:lang="en-IN" emma:confidence="0">
                  <emma:literal>in</emma:literal>
                </emma:interpretation>
                <emma:interpretation id="interp1" emma:lang="en-IN" emma:confidence="0">
                  <emma:literal>In</emma:literal>
                </emma:interpretation>
                <emma:interpretation id="interp2" emma:lang="en-IN" emma:confidence="0">
                  <emma:literal>for</emma:literal>
                </emma:interpretation>
                <emma:interpretation id="interp3" emma:lang="en-IN" emma:confidence="0">
                  <emma:literal>on</emma:literal>
                </emma:interpretation>
                <emma:interpretation id="interp4" emma:lang="en-IN" emma:confidence="0">
                  <emma:literal>f</emma:literal>
                </emma:interpretation>
              </emma:one-of>
            </emma:emma>
          </inkml:annotationXML>
          <inkml:trace contextRef="#ctx0" brushRef="#br0">2536 1975 1155,'0'0'25,"0"0"6,0 0 1,0 0 0,0 0-32,0 0 0,0 0 0,0 0 0,-4 12 64,-5 0 7,4 0 1,-4 4 0,-5 1-20,5-1-3,-4 0-1,4 0 0,-1 0-21,1 1-5,0-1-1,0 0 0,5-4 12,-6-4 3,6 4 0,4-4 0,0-8-36,0 0 0,0 0 0,0 0 0,0 0 12,0 0-12,9-4 12,0-4-12,5 0 16,-1-4-3,1 0-1,4-8 0,-4-1-1,4 1-1,-4-4 0,-1 0 0,6-5-10,-6 5 10,-8 0-10,4 3 10,0-3 43,5 8 9,-5 4 2,0 0 0,0 8-77,0 0-15,-9 4-4,9 8 0,5 4 32,0-4 0,-1 8 0,1 4 0,0 1 0,-1-1 0,1 0 0,4 0 0,0 1 0,1-1 0,-1 0 0,0-4 0,5 0-22,-5-3 2,0-1 0</inkml:trace>
          <inkml:trace contextRef="#ctx0" brushRef="#br0" timeOffset="-547.333">2532 2942 345,'0'0'15,"0"0"4,0 0-19,0 0 0,0 0 0,0 0 0,0 0 144,0 0 24,0 0 6,0 0 1,0 0-61,0 0-12,0 0-2,0 0-1,0 0-19,4-4-4,5-4-1,-4 0 0,-5-8-8,9-1-2,0 1 0,0 0 0,0-4-4,-4-4-1,0-1 0,-1-3 0,10-4-29,-5-5-7,0 1 0,0-1-1,-4 1 6,4-1 2,-5-3 0,5-5 0,-4 1-15,0 3-2,-1 5-1,1-4 0,-5 3-4,4 1-1,-4 3 0,0 1 0,5 4-8,-1-1 0,-4 5 0,0 0 8,5 4-8,-1 3 0,-4-3-10,5 4 10,-5 4 0,4-4 0,-4 3-8,0 1 8,0 4 0,5 0 0,-5 4 0,0 4-9,0 0-30,0 0-5,0 0-2,0 0 0,0 0-125,0 0-25,0 0-4,0 0-2</inkml:trace>
        </inkml:traceGroup>
      </inkml:traceGroup>
    </inkml:traceGroup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10-07T11:21:15.366"/>
    </inkml:context>
    <inkml:brush xml:id="br0">
      <inkml:brushProperty name="width" value="0.09333" units="cm"/>
      <inkml:brushProperty name="height" value="0.09333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4DBFE4B3-11CF-4C4F-AACF-27670977760C}" emma:medium="tactile" emma:mode="ink">
          <msink:context xmlns:msink="http://schemas.microsoft.com/ink/2010/main" type="writingRegion" rotatedBoundingBox="9728,12111 10326,11839 10592,12421 9994,12694"/>
        </emma:interpretation>
      </emma:emma>
    </inkml:annotationXML>
    <inkml:traceGroup>
      <inkml:annotationXML>
        <emma:emma xmlns:emma="http://www.w3.org/2003/04/emma" version="1.0">
          <emma:interpretation id="{CBCD9A5A-2A5A-48E0-B001-4B4B7FF6159C}" emma:medium="tactile" emma:mode="ink">
            <msink:context xmlns:msink="http://schemas.microsoft.com/ink/2010/main" type="paragraph" rotatedBoundingBox="9728,12111 10326,11839 10592,12421 9994,126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12EA2F6-7509-42E8-87A6-A440846051D2}" emma:medium="tactile" emma:mode="ink">
              <msink:context xmlns:msink="http://schemas.microsoft.com/ink/2010/main" type="line" rotatedBoundingBox="9728,12111 10326,11839 10592,12421 9994,12694"/>
            </emma:interpretation>
          </emma:emma>
        </inkml:annotationXML>
        <inkml:traceGroup>
          <inkml:annotationXML>
            <emma:emma xmlns:emma="http://www.w3.org/2003/04/emma" version="1.0">
              <emma:interpretation id="{32BCBB78-1713-47CC-BF20-7FBA227990F8}" emma:medium="tactile" emma:mode="ink">
                <msink:context xmlns:msink="http://schemas.microsoft.com/ink/2010/main" type="inkWord" rotatedBoundingBox="9728,12111 10326,11839 10592,12421 9994,12694"/>
              </emma:interpretation>
              <emma:one-of disjunction-type="recognition" id="oneOf0">
                <emma:interpretation id="interp0" emma:lang="en-IN" emma:confidence="0">
                  <emma:literal>the</emma:literal>
                </emma:interpretation>
                <emma:interpretation id="interp1" emma:lang="en-IN" emma:confidence="0">
                  <emma:literal>d,</emma:literal>
                </emma:interpretation>
                <emma:interpretation id="interp2" emma:lang="en-IN" emma:confidence="0">
                  <emma:literal>she</emma:literal>
                </emma:interpretation>
                <emma:interpretation id="interp3" emma:lang="en-IN" emma:confidence="0">
                  <emma:literal>do</emma:literal>
                </emma:interpretation>
                <emma:interpretation id="interp4" emma:lang="en-IN" emma:confidence="0">
                  <emma:literal>d</emma:literal>
                </emma:interpretation>
              </emma:one-of>
            </emma:emma>
          </inkml:annotationXML>
          <inkml:trace contextRef="#ctx0" brushRef="#br0">345 1206 230,'0'0'20,"0"0"-20,0 0 0,0 0 0,0 0 154,0 0 26,0 0 6,0 8 1,0-3-131,0-5-25,0 0-6,0 0-1,0 0 58,0 0 11,0 8 3,0-8 0,0 0-52,0 0-9,0 0-3,0 0 0,0 0 8,0 0 2,0 0 0,0 0 0,0 0 9,0 0 1,0 0 1,0 0 0,0 0-32,9-4-6,0 0-2,5-5 0,-5-3 6,-5 4 1,5-4 0,0 0 0,1-4 16,-6 0 3,5-5 1,-4 5 0,4-4-20,0 4-4,0 0-1,0-5 0,0 1 0,0 4 0,0 4 0,5-4 0,-9 3-15,8 1 8,-4 0-8,1 0 0,-10 12 0,9-4-12,0 0 1,-9 4 0,13-4 11,-3 4 12,-1 0-2,-9 0-1,0 0-9,9 0-9,4 4 9,-3 0-13,-10-4 13,0 0 13,4 8-2,-4-8-1,9 4-10,-9-4-14,0 0 3,0 0 1,0 0 10,0 0 0,0 0 8,0 0-8,0 0 0,0 0 0,0 0-10,0 0 10,-9 0 0,5 0 16,-6 0-2,1 4 0,0-4-5,0 4-1,0 4 0,0 0 0,-5 0 0,5 1 0,0 7 0,-5-4 0,5 0 0,0 0-8,5 4 12,-1-8-4,0 5-8,1-5 8,-1 4-8,5 0 8,0-12-8,5 12 0,-5-12 0,9 12 8,-9-12-8,9 0 0,5 4 0,-1-4 0,1-4 0,0 4 8,4-8-8,-4 0 0,-1-4 0,6-4 8,-6-5-8,1 1 0,-1 0 0,1-4 0,-5 3 0,0-7 0,0 0 0,-4-1 0,4 1 8,-4-4-8,-1 3 0,-4 1 0,-4-4 9,4-1-9,0 5 0,-5 8 8,5-4-8,-4 7 0,-1 5 14,0 0-2,1 4 0,4 8 0,0 0-12,-5 12 0,-4 8 0,5 1 0,-5 3 0,4 4 0,0 5 8,1-1-8,-1 0 0,1 5 0,4-5 0,-5 5-10,5-5 10,5 0 0,4-3 0,0-1 0,0-8-24,0 0-4,5 1 0,-5-5 0,0-4-171,5-4-34,9 0-7,-5-8-2</inkml:trace>
          <inkml:trace contextRef="#ctx0" brushRef="#br0" timeOffset="539.1419">864 988 968,'0'0'43,"0"0"9,0 0-42,0 0-10,0 0 0,0 0 0,0 0 103,0 0 18,0 0 4,0 0 1,0 0-30,0 0-5,0 0-2,9 0 0,0-4-30,0 0-7,-4-4 0,-1 4-1,-4 4-12,5-8-3,-5-5 0,4 5 0,5 4 0,-9 4 0,0 0 0,0 0 0,5-8-4,-1 0 0,-4 8-1,0 0 0,0 0-8,0 0-2,0 0 0,0 0 0,0 0-21,0 0 0,0 0 0,-4 8 0,4 4 0,0-4 0,0 0 0,0 5 0,0-5 0,4 4 0,-4 0 0,0-4 0,0-8 14,0 12-2,0-4 0,0 4 0,0-3-20,0-1-5,0-8-1,-4 12 0,-1 0 14,1 0 0,4-12 0,4 8 0,-4-8 0,-4 12 0,4-12 0,0 0 0,4 8 27,-4-8 1,0 0 1,0 0 0,0 0-16,0 0-3,0 0-1,0 0 0,0 0 4,0 0 1,0 0 0,0 0 0,0 0-14,0 0 9,0 0-9,0 0 8,0 0-8,0 0 0,0 0 0,0 0 0,0 0 0,0 0 0,0 0 0,0 0 0,0 0 0,0 0 8,0 0-8,0 0 8,0 0-8,0 0 0,0 0 0,0 0-11,0 0 11,0 0 0,0 0 8,0 0-8,0 0 0,0 0 0,5 9 0,-5-9-8,0 0 8,0 0-8,0 0 8,14 8-8,-5-8-4,4 0-1,-13 0 0,9 0 0,5 0-11,-14 0-3,0 0 0,9 0 0,0 0-65,-9 0-14,0 0-2,0 0-1</inkml:trace>
        </inkml:traceGroup>
      </inkml:traceGroup>
    </inkml:traceGroup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10-07T11:52:28.812"/>
    </inkml:context>
    <inkml:brush xml:id="br0">
      <inkml:brushProperty name="width" value="0.09333" units="cm"/>
      <inkml:brushProperty name="height" value="0.09333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C1F03216-1BBA-4840-89C9-67F8F22C6955}" emma:medium="tactile" emma:mode="ink">
          <msink:context xmlns:msink="http://schemas.microsoft.com/ink/2010/main" type="writingRegion" rotatedBoundingBox="15580,4668 24749,4204 24897,7121 15727,7584"/>
        </emma:interpretation>
      </emma:emma>
    </inkml:annotationXML>
    <inkml:traceGroup>
      <inkml:annotationXML>
        <emma:emma xmlns:emma="http://www.w3.org/2003/04/emma" version="1.0">
          <emma:interpretation id="{8197C195-658D-4D36-839E-4FC1BF66395F}" emma:medium="tactile" emma:mode="ink">
            <msink:context xmlns:msink="http://schemas.microsoft.com/ink/2010/main" type="paragraph" rotatedBoundingBox="15580,4668 24749,4204 24812,5451 15643,59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006D4B-4FD6-413E-8988-C0D6428D5331}" emma:medium="tactile" emma:mode="ink">
              <msink:context xmlns:msink="http://schemas.microsoft.com/ink/2010/main" type="line" rotatedBoundingBox="15580,4668 24749,4204 24812,5451 15643,5915"/>
            </emma:interpretation>
          </emma:emma>
        </inkml:annotationXML>
        <inkml:traceGroup>
          <inkml:annotationXML>
            <emma:emma xmlns:emma="http://www.w3.org/2003/04/emma" version="1.0">
              <emma:interpretation id="{CFD5735B-ADB3-45CD-8081-40B07A4404AA}" emma:medium="tactile" emma:mode="ink">
                <msink:context xmlns:msink="http://schemas.microsoft.com/ink/2010/main" type="inkWord" rotatedBoundingBox="15580,4681 17934,4562 17996,5796 15643,5915"/>
              </emma:interpretation>
              <emma:one-of disjunction-type="recognition" id="oneOf0">
                <emma:interpretation id="interp0" emma:lang="en-IN" emma:confidence="0">
                  <emma:literal>stage</emma:literal>
                </emma:interpretation>
                <emma:interpretation id="interp1" emma:lang="en-IN" emma:confidence="0">
                  <emma:literal>Stage</emma:literal>
                </emma:interpretation>
                <emma:interpretation id="interp2" emma:lang="en-IN" emma:confidence="0">
                  <emma:literal>stay</emma:literal>
                </emma:interpretation>
                <emma:interpretation id="interp3" emma:lang="en-IN" emma:confidence="0">
                  <emma:literal>Stay</emma:literal>
                </emma:interpretation>
                <emma:interpretation id="interp4" emma:lang="en-IN" emma:confidence="0">
                  <emma:literal>Stege</emma:literal>
                </emma:interpretation>
              </emma:one-of>
            </emma:emma>
          </inkml:annotationXML>
          <inkml:trace contextRef="#ctx0" brushRef="#br0">24 704 842,'0'0'37,"0"0"8,0 0-36,0 0-9,0 0 0,0 0 0,0 0 80,0 0 13,-9 8 3,0-4 1,0 0-29,9-4-7,0 0-1,0 0 0,-9 5-3,9-5-1,0 0 0,9-9 0,0 5 4,0-4 0,0-4 0,5 0 0,9 0-20,-5-4-3,-4-5-1,4 5 0,5-8-1,-1-4-1,-4-5 0,1-3 0,-1 3-2,5-3-1,-1-8 0,-3 7 0,-10 1-4,4-1-1,10 1 0,-9 3 0,-1 5-10,1 4-3,0 0 0,4 3 0,0 9-5,-4 0-8,0 4 11,-1 4-11,5 4 0,1 0 0,-10 4 0,0 8-12,5 8 12,-1 1 0,1-1 0,-1 8 0,-8 0-12,4 5 12,5-5-13,-1 5 5,-8-1 8,0 0 0,4 1 0,0-5 0,0 0 0,-9-3-8,-5-1 8,5-4-8,5 0 0,-5-3 0,-14-1 0,1-4 0,3-4 8,1-4 0,0 4 0,-9-4 0,-5 0 0,10-4 0,13 0 0,-14 4 0,-9-4 0,5 0 0,18 0 0,0 0 0,0 0-28,-9 0-3,-9 0-1,18 0 0,13 8 32,-13-8 0,-9 4 0,9-4 0,9 8 0,-4 1 0,-1-1 0,-4 0 0,5 0 0,4-4 0,9 4 0,-4-4 0,-5 0 0,5 0 0,13-4 0,-4-4 0,0 0-12,-1-4 3,1-4 1,4 0 0,1 4 8,-10-9-13,0 1 5,0-8 8,1-4 0,-1-1 0,-5-7 0,1-5 0,-5 1 11,-4-1-3,4-7-8,-5 7 12,-4-3-12,5 3 0,4 5 0,0 0 0,-9 3 0,5 5 0,4 8 0,-5-1 0,5 5 0,-9 8 8,0 8-8,0 0 9,0 0-9,0 0 0,0 12 0,0 13 0,5 7-12,0 4 3,-5 5 0,-5 3 0,-4-3 9,9 3 0,0 1 0,0-1 0,0-3 0,0-1 0,4-7 0,6 3 0,-1-8 0,0 1 9,0-5-1,9-4-8,5-4 0,0-3-12,-10-1 0,6-8-922</inkml:trace>
          <inkml:trace contextRef="#ctx0" brushRef="#br0" timeOffset="153.1981">762 255 1443,'0'0'32,"0"0"6,0 0 2,-9 4 0,-5 0-32,14-4-8,0 0 0,0 0 0,0 0 39,9 12 5,5-4 2,9 5 0,-1-9-37,1 0-9,0 4 0,4-4-713</inkml:trace>
          <inkml:trace contextRef="#ctx0" brushRef="#br0" timeOffset="1500.4882">962 575 345,'0'0'31,"0"0"-31,0 0 0,0 0 0,9 8 195,-9-8 33,0 0 6,0 0 2,0 0-127,9 4-25,5 0-4,-5-4-2,-9 0-18,18-8-3,5 0-1,0-4 0,-5 4-14,-4-5-3,4 1-1,5-4 0,4 0-16,-4 0-3,-14 0-1,5-1 0,4 1 2,0 4 1,-9-4 0,5 4 0,-5 0-1,0-1 0,5 1 0,-1 4 0,-8 4-20,-1-4 0,10 8 0,0 0 0,-14 0-12,9 0-6,0 4-2,5 0 0,-5 0 20,0 4 0,0 0-8,0 0 8,-9-8 0,0 0 0,9 4 0,-9-4 0,5 9 0,-5-9 0,0 0-8,0 0 8,0 0 0,0 0-10,0 0 10,0 0-8,0 0 8,0 0 0,0 0 8,0 0-8,-9 4 0,-1 0 8,1-4-8,0-4 0,-4 0 22,3 4 0,-8-4 0,5 4 0,-1 4-12,0-4-2,1 4-8,-6 0 12,-3 0-12,8 4 0,9 0 0,-4 0 0,-9 0 0,9 4 0,9 0 0,0 1 0,0-1 0,0 0 0,0 0 0,9 0 0,5 0 0,-5-4 0,-5 0 0,6 5 0,8-5 12,-5 0-3,-4-4-1,5 0 0,-5-4-8,5 0 10,4-4-10,-4-4 10,-5 0-1,0-1 0,5 1 0,-1-4 0,-4 0-1,1 0-8,-6-4 12,5 4-4,-4 0-8,-1-1 12,1 5-12,-5-4 12,4 4 1,-4 0 1,-4 0 0,4 8 0,0 0-14,0 0 8,0 0-8,0 0 0,0 0 0,0 0 0,0 12 0,0 0-10,0 4 10,4-4 12,-4 1-2,5-1-1,4 4-9,-4-4-17,4 4 4,0-4 1,0-4 12,0-3 16,0 3-3,5-4-1,-1 0-29,-3-4-7,3-4 0,1 0-1,0-4 25,-5-1-8,4-3 8,1 0 0,0-4 0,-1 0 0,1 0 0,0-5 0,-5 1 0,4 0 0,1 4 0,0 0 8,4-1-8,-4-3 0,-1 4 0,1 4 0,0 0 0,-1 4 0,1-1 0,4 5-8,-4 0 8,-1 0-12,1 4 12,0 4-12,-1 0 12,-4 0 0,5 5 0,-5-1 0,0-4 0,-4 4 0,4 0 0,-9-8 0,0 0 0,5 12 0,-5-12 0,0 0 0,0 0 0,0 0 0,0 0 0,0 0 0,0 0 0,0 0 0,0 0 0,0 0 0,-10 0 0,6 0 0,-10-4 0,5 0 0,-5 0 8,5 4 3,-9 0 1,4 0 0,1 0 4,-5 4 2,8 0 0,-3 4 0,-1 0-18,1 0-19,-1 4 4,0 5 1,1-1 14,-1-4 0,9 4 0,-4 0 0,5 0 8,4 1 5,4-1 1,1 0 0,-1-4-14,10 0-16,0-4 3,-1 5 1,1-5 12,0-4 15,8 0-3,1 0-1,-5 0-23,5-8-4,-5 4 0,1-8-1,-1 0-3,-5-9 0,1 1 0,0 0 0,-5 0 20,0-4 0,-5 3 0,1-3 0,-5 4 0,0 0 0,0-4 0,-5 3 9,1 5-9,4 8 8,0 4-8,0 0 8,0 0-8,-5 12 0,1 5 0,-1 7 0,1 4 0,-1 5 0,5-1 0,0 12 0,0-3 0,0 7-11,0 5 3,0 0 0,5-5 8,-5 5 11,-5-5-3,1-3 0,-1-1-8,-4-7 8,0-5-8,-5 1 8,5-5-8,-5-8 0,1 0 0,-1-3-11,0-5 19,1-4 3,-10-4 1,5 0 0,-5-8 4,5-4 2,0 0 0,-1-4 0,1-1-18,0-3 0,4 0 0,1-4 0,-1 0 0,5-1 0,0-3 0,4 4-12,5-4 12,0 3 0,5 5 0,4-4 10,5 0-10,-1 3-12,5 1 2,5-4 1,5 4-10,-1 0-1,0-5-1,5 1 0,4 12 21,-4-4 0,5-4 8,-1 4-8,1-5 0,-6 5 0,1-4 0,-4 4 0,-1 0 0,0-4 0,1-1 0,-6 1 0,-3-4 0,-1 4 0,-5 0 0,1-1 0,-5-3 0,0-4 0,0 4 0,1 4 0,-10-1 18,0 1 11,-5 0 3,0 4 0,-4-4-16,0 3-4,0 5 0,-5 4 0,1 0-3,4 4-1,-5 4 0,0 0 0,1 9-8,-5-1 0,8 4 0,-3 0 0,4 4 0,-5 1 0,9-1 0,1 0 0,-1 4 0,1 1 0,-1-5 0,10 0 0,-1 0 0,5-4 0,1 1 0,-1-1 0,4-8 12,1 4 0,4-4 0,0 0 0,5 0-80,0-4-16,0 0-4,4-4 0</inkml:trace>
        </inkml:traceGroup>
        <inkml:traceGroup>
          <inkml:annotationXML>
            <emma:emma xmlns:emma="http://www.w3.org/2003/04/emma" version="1.0">
              <emma:interpretation id="{D8C6E8EE-F689-44C6-9608-AF8C6B4FEDE0}" emma:medium="tactile" emma:mode="ink">
                <msink:context xmlns:msink="http://schemas.microsoft.com/ink/2010/main" type="inkWord" rotatedBoundingBox="18763,4507 20044,4442 20090,5345 18809,5410"/>
              </emma:interpretation>
              <emma:one-of disjunction-type="recognition" id="oneOf1">
                <emma:interpretation id="interp5" emma:lang="en-IN" emma:confidence="0">
                  <emma:literal>10:</emma:literal>
                </emma:interpretation>
                <emma:interpretation id="interp6" emma:lang="en-IN" emma:confidence="0">
                  <emma:literal>Q:</emma:literal>
                </emma:interpretation>
                <emma:interpretation id="interp7" emma:lang="en-IN" emma:confidence="0">
                  <emma:literal>so:</emma:literal>
                </emma:interpretation>
                <emma:interpretation id="interp8" emma:lang="en-IN" emma:confidence="0">
                  <emma:literal>£00:</emma:literal>
                </emma:interpretation>
                <emma:interpretation id="interp9" emma:lang="en-IN" emma:confidence="0">
                  <emma:literal>f:</emma:literal>
                </emma:interpretation>
              </emma:one-of>
            </emma:emma>
          </inkml:annotationXML>
          <inkml:trace contextRef="#ctx0" brushRef="#br0" timeOffset="2119.0319">3339 352 345,'0'0'31,"0"0"-31,-9 0 0,9 0 0,0 0 211,0-4 36,-5 4 7,5 0 2,0 0-190,0 0-38,0 0-7,0 0-1,0 0 11,9-8 2,5 0 1,-1 0 0,1 0 12,0 0 2,-1-4 1,6-1 0,-10 1 17,4 0 3,-3-4 1,-1 0 0,4 4-10,-8-1-1,4 1-1,0-4 0,-4 8-20,-1 0-4,-4 8-1,0 0 0,5-8-33,-5 8 0,0 0-10,0 0 10,0 0 0,0 0 0,0 0 0,-5 8 0,5 0 0,-4 0 0,-1 8 0,1-4 0,-1 9 0,5-5 0,-9 0 0,9 4 0,-5 1 0,5-1 0,0 0 0,0-4 0,-4 4 21,4 1 12,0-1 3,0-4 0,-5-4-7,5 0-1,0 1 0,-4 3 0,4-4-28,0-4 0,0-8 0,-5 12 0,5-12 0,0 8-16,0 4 1,0-12 1,0 0 14,0 0 16,0 0-3,0 0-1,0 0-12,-9 8 0,4-4 8,5-4-8,0 0 0,0 0 0,0 0 0,0 0 0,-13 4 0,13-4 0,0 0 0,-14 5 0,14-5 25,-9 4 3,0 0 0,9-4 0,0 0 6,0 0 2,-9 0 0,9 0 0,0 0-58,0 0-11,0 0-3,0 0 0,0 0 7,0 0 1,0 0 0,0 0 0,0 0 51,0 0 10,0 0 3,9 4 0,5 0-7,-5-4-1,4-4 0,1 0 0,0 0-73,4 0-15,-4-1-4,4-3 0,-5 0-102,10-4-21,-5-4-4,1 0-692</inkml:trace>
          <inkml:trace contextRef="#ctx0" brushRef="#br0" timeOffset="2464.4704">3789-32 1267,'-18'-21'56,"9"17"12,0 0-55,-5 0-13,1-4 0,-6 4 0,1 0 83,-4 0 13,-1 4 4,0 0 0,-9 8-21,5 0-4,-5 4-1,0 5 0,-4 7-29,-1 8-5,1 5-2,4 3 0,0-3-4,5 7-1,-5 1 0,9 3 0,5 1-17,0-1-4,4-3-1,0-1 0,5-3 33,9-1 8,9-3 0,0-5 1,1 0-33,12-3-8,6-1 0,8-4-1,5-3 19,0-9 4,9-4 1,0-4 0,-4-4-11,8-8-1,-4 0-1,5-8 0,0-9-6,-5 1-2,-9-8 0,4-1 0,-13-7-14,0-5-8,-5-3 8,-13-5-13,-5-4 30,-4 1 7,-5-5 0,-9 0 1,-14 9 1,0 3 0,-4 1 0,-5 3 0,-9 9-10,4 7-3,-4 1 0,0 8 0,5 0-13,0 11 0,-1 5-9,5 4 9,0 0-53,5 9-5,0 3-1,4 4 0,0 4-157,14 4-32,-4 33-7,13-17-1</inkml:trace>
          <inkml:trace contextRef="#ctx0" brushRef="#br0" timeOffset="2703.9442">4340 109 1728,'0'0'76,"0"0"16,0 0-73,0 0-19,0 0 0,0 0 0,0 0 55,0 0 7,0 0 2,0 0 0,0 0-52,0 0-12,9 4 0,-9-4 0,0 0 0,10 13 0,-6-5 0,5 4 0</inkml:trace>
          <inkml:trace contextRef="#ctx0" brushRef="#br0" timeOffset="2829.9674">4418 534 1666,'0'0'74,"0"0"15,0 0-71,0 0-18,0 0 0,13 4 0,-13-4 92,0 0 14,5 0 3,-5 0 1,14 0-60,-14 0-12,4-4-2,-4 4-1,0 0-35,0 0 0</inkml:trace>
        </inkml:traceGroup>
        <inkml:traceGroup>
          <inkml:annotationXML>
            <emma:emma xmlns:emma="http://www.w3.org/2003/04/emma" version="1.0">
              <emma:interpretation id="{FD9A8B7C-6C2E-44A8-9973-6BAA238F73B1}" emma:medium="tactile" emma:mode="ink">
                <msink:context xmlns:msink="http://schemas.microsoft.com/ink/2010/main" type="inkWord" rotatedBoundingBox="20454,4522 24754,4305 24803,5265 20502,5482">
                  <msink:destinationLink direction="with" ref="{963E009A-C0B5-48AA-B6AC-7AFCC8E8D455}"/>
                </msink:context>
              </emma:interpretation>
              <emma:one-of disjunction-type="recognition" id="oneOf2">
                <emma:interpretation id="interp10" emma:lang="en-IN" emma:confidence="0">
                  <emma:literal>compliance</emma:literal>
                </emma:interpretation>
                <emma:interpretation id="interp11" emma:lang="en-IN" emma:confidence="0">
                  <emma:literal>Compliance</emma:literal>
                </emma:interpretation>
                <emma:interpretation id="interp12" emma:lang="en-IN" emma:confidence="0">
                  <emma:literal>compliances</emma:literal>
                </emma:interpretation>
                <emma:interpretation id="interp13" emma:lang="en-IN" emma:confidence="0">
                  <emma:literal>complaisance</emma:literal>
                </emma:interpretation>
                <emma:interpretation id="interp14" emma:lang="en-IN" emma:confidence="0">
                  <emma:literal>compliancy</emma:literal>
                </emma:interpretation>
              </emma:one-of>
            </emma:emma>
          </inkml:annotationXML>
          <inkml:trace contextRef="#ctx0" brushRef="#br0" timeOffset="11118.5317">4859 494 345,'0'0'31,"0"0"-31,0 0 0,0 0 0,0 4 126,0-4 19,0 0 4,0 0 1,0 0-62,0 0-12,0 0-2,0 8-1,0-8-17,0 0-3,0 0-1,0 0 0,0 8-22,0-8-5,0 0-1,0 0 0,5 8 18,-5-8 3,0 0 1,9 4 0,0-4-9,0 0-1,0 0-1,5-4 0,-5-4 4,5 0 1,-1 0 0,1-4 0,4-4-4,-4-1-1,4 1 0,0 0 0,1-8-11,-1-1-1,5 1-1,4-4 0,-4-1-2,8-7 0,1-4 0,-4-1 0,4 1-4,-5 3-2,0 5 0,-9-1 0,5 9 5,-5 4 1,1 4 0,3 0 0,-3-1-28,-1 5-6,-5 4-1,6-4 0,-6 8-4,1 0-1,-5 4 0,5 0 0,-1 0 20,1 0 0,-5 4 0,0 0 0,0 0 0,0 0 0,-9-4 0,0 0 0,0 0-23,10 8 3,-10-8 0,0 0 0,0 0 20,0 0 0,0 0 0,0 0 0,0 0 0,0 0 0,0 0 0,0 0 0,-14 0 0,0 0 0,1 0 0,-1 4 0,0 0 0,-4 0 0,0 4 0,0 1 0,-5-1 0,5 4 0,4 0 0,-4 8 0,-5 0 0,0 5 0,5 3 0,-5 4 0,5-7-16,0-1 5,4 4 1,5 1 0,0-1 10,4 4-12,5-3 12,0-5-12,5 0 12,4-4 11,0 1-3,0-5 0,10-4-8,-1 0 0,0-8 0,5 4 0,-10-8 9,1 0 0,9-8 0,-5 4 0,5-8-1,0 0 0,4-4 0,-4-1 0,-1 1 0,-3-8 0,8 4 0,-4-9 0,-5 5-8,5 4 0,-5 0 0,0-1 0,0-3 0,0 0 0,-4 4 0,4 3 0,-9 5 0,10 0 8,-19 12-8,13-8 8,-4 0-8,-9 8 0,19-4 0,-6 4-11,1 0-1,-5 4 0,5 4 0,-5-4 0,-9-4 0,9 8 0,-4 0 0,4 0 0,-5 5-26,-4-1-6,5 0 0,-5-4-1,0-8 26,0 0 6,0 0 1,0 0 0,0 0 12,0 0 0,0 8 0,0-8 0,-5 0 0,-4 0 0,0-4 0,4 4 0,-4 0 11,0 0 5,0 0 0,0-4 1,0 4 19,0 0 3,-5 4 1,0 0 0,1-4-26,-1 4-5,0 0-1,-4 4 0,5 0-8,-1 4 0,0 1 0,1-1 0,-1 0 0,0 4 0,5 0 0,5 0 0,-5 1 0,4 3 0,5-8 0,0 4 0,0 0 0,0 1 0,9-5 0,-4 0 0,8 0 0,-4-4 8,5-4-8,0 0 8,8 0-8,-3-4 0,-6 0 0,6 0-11,-6-8 11,5 0 0,-4 0 0,0-4 0,-5 0 0,0 4 0,-4-9 0,4 1 0,-5 0 0,1 0 11,-5 0-3,0-1 0,-5 1 7,5 0 1,-4 4 0,-1-4 0,1 4 12,-6 3 4,10 9 0,-9-4 0,-4-4-20,4 8-3,-1 0-1,1 0 0,-4 0-8,4 8-17,-1 5 4,6-5 1,-5-4 12,4 8 0,1 0 0,-1 0 10,5-4-10,0 4 0,0 1 0,0-13 0,5 8-30,-1 4-8,10-4-2,-5 0 0,-9-8 20,14 0 3,4 0 1,-4-4 0,-1-4 6,5 4 2,1-4 0,3-4 0,-8-1-20,4 1-3,-4-4-1,4 4 0,-4 0 32,4 0 13,-4-1-1,-5 1 0,0 4 3,-5 0 0,-4 8 0,0 0 0,0 0-2,0 0 0,5-4 0,-5 4 0,0 0-13,0 0 0,0 0 0,5 8-10,-5 8 10,0 1 0,0-9 8,0 8-8,0 0 0,0 0 0,0 0 0,0 1-12,-5-5 12,5 4 0,5-4 10,-5 0-10,0-12-23,0 12-10,0-12-3,0 0 0,0 0 6,0 0 1,0 0 0,9-4 0,0-8 15,0 4 3,-5-4 1,6 0 0,-6-4 10,5-1 0,0 5 0,5-4 0,0 0 0,-5 0 0,0 4 0,0 3 0,-9 9 14,14-8-2,-14 8 0,9-8 0,-9 8-3,0 0-1,9-4 0,-9 4 0,0 0-8,13 4 0,1 0 0,-9 4-11,4 5 11,-5-1 0,1 0 0,4 0-8,-4 0 8,-5 0 0,4 0 0,1 1 0,-1-1 0,-4-12 8,0 0-8,0 12 11,0-12-11,5 12 12,-5-12-12,0 0 12,0 0-12,9 0 12,-9 0-12,13 0 12,-8-4-12,4 0 10,-4 0-10,4-4 10,0-4-10,0-1 0,-4 5 0,-1-4 8,5 4-8,-4-4 0,4 0 0,-5 4 0,6 4 0,-10 4 0,0 0 0,0 0 0,0 0-8,0 0 8,0 0-10,0 0 10,0 0-12,0 0 3,0 0 1,4 12 0,-4 4 8,5-4-8,-5 4 8,4 1-8,1-5 27,-1 0 5,1 0 2,-1 0 0,6 0-38,-6 0-8,5-3-2,-9-9 0,5 8 11,-5-8 3,9 4 0,5 0 0,-5-4-4,0-4 0,0 0 0,0 0 0,0-9 12,0 5 0,-4-4 0,4-4 0,-5 0 0,-4 0 11,5-5-3,-5 1 0,4 4 16,-4 4 2,0 0 1,0 0 0,0-5 2,0 5 1,5 4 0,-5 0 0,0 8-7,0 0-2,0 0 0,0 0 0,0 0-21,-5 8-8,1 4 0,-1 8 0,5 9 8,-4-1-13,-1 5 5,1 3 8,4 0 0,-5 1 0,1-1 0,-1 1 0,5-1-31,-5-4 2,1-3 0,-1 3 0,5-4 51,-4 1 10,-1-1 3,1-4 0,4-7-35,-5-1 0,1-4 0,4-4 0,0-8 0,0 0 0,0 0 0,4-12 0,-4 0 11,5-4-11,4-5 10,-5-3-10,5 0 0,1-5-18,3-3 2,1-4 1,-10 3-8,10-3-1,4-1-1,1 1 0,-6 4 25,1-5 9,9 9 0,-5 0 0,-5 3-9,1 9 0,4-4-12,-4 8 12,0 4-14,-5 4 5,0-1 1,-9 5 0,9 0-1,0 0 0,0 0 0,-9 0 0,0 0 1,5 17 0,-5-1 0,4 0 0,-4 0 8,-4-4-12,-1 5 12,1-1-12,-1-4-16,-4 4-3,4-8-1,1 4 0,-5 0-20,4-3-4,5-9 0,0 0-1,0 0 21,-4 8 5,-5 0 1,-5-4 0,5 4 22,0-8 8,9 0 0,0 0-9,-9 0 9,9 0 9,0 0-1,0 0-8,0 0 28,0 0-2,-5-4 0,5 4 0,9-4-10,0-4-1,-9 8-1,9-4 0,5-4-14,-5-1 0,5 5 8,4-4-8,0-4 0,0 0 0,-4 4 8,4-8-8,5 0 0,-5-1 11,5-3-11,-5 0 10,0-4-10,1-5 8,3-3-8,-3 4 8,-6 3 15,6-3 2,-6 0 1,5-1 0,1 1-26,-6 0 0,1 3 0,-5 1 0,5 0 0,-5 0 0,0 3 0,-5 1 0,-4 8 56,0 0 7,0 0 1,0 4 0,-4 4-11,-5-1-1,9 5-1,-9 9 0,-5-1-31,0 8-5,1-4-2,-1 4 0,0 8-61,1 1-13,-1 3-3,0 0 0,5 1 80,-4 3 16,8 0 4,-4 1 0,4-1-36,1 1 0,4-5 0,0 0 0,0-3 0,4-5 0,6 0 0,-1 0 0,0-4 0,4 1 0,-3-9 0,3 0 0,5-4-30,-4-4-10,0 0-1,-1-8-1,6-4-6,-1-1 0,-5-3-1,1-4 0,0 4 26,4 0 6,-4 4 1,-5-5 0,0-3 16,0 0 0,0 4 0,5 0 0,-10 3 14,5 5 6,-4 0 2,-5 8 0,0 0 5,0 0 1,0 0 0,9 4 0,0 0-28,-9-4 8,0 0-8,0 12 0,5 9 0,-5-5 8,4 0-8,-4-4 0,0 0 8,5 0-8,-1 1 8,5-5-570,1 4-114</inkml:trace>
          <inkml:trace contextRef="#ctx0" brushRef="#br0" timeOffset="11251.021">7518-32 345,'0'-4'31,"-4"0"-31,-5 0 0,4 4 0,-4 0 132,9 0 20,-9 0 4,4 8 0,1-4-156,-1 0-29</inkml:trace>
          <inkml:trace contextRef="#ctx0" brushRef="#br0" timeOffset="11562.0414">7564 223 806,'22'-8'36,"-22"8"7,0 0-35,19-9-8,-6 1 0,1 4 0,0-4 85,-1-4 15,1 4 4,0-4 0,-5 0-39,4 0-7,-3 4-2,-1-5 0,0-3-7,-5 4-1,1-4-1,-1 4 0,1 0 1,-5-1 1,0 5 0,-5 0 0,5 8-12,-9-8-2,0 8-1,0-4 0,-5 0-18,5 4-3,0-4-1,-4 4 0,-1 4-12,5-4 0,0 8 8,0 0-8,-1-4 0,1 4 0,5 5 0,4-1 0,-5 0 11,5 0 5,0-12 2,0 12 0,0-4-18,5 4 0,-1-4 0,1 5 0,-1-9-11,6 0-5,-10-4-2,9 8 0,-9-8-29,13 0-5,-8-4-2,-5 4-474,0 0-96</inkml:trace>
          <inkml:trace contextRef="#ctx0" brushRef="#br0" timeOffset="13141.1374">7400 255 288,'0'0'12,"0"0"4,0 0-16,0 0 0,0 0 0,0 0 0,0 0 147,0 0 26,0 0 6,0 0 1,0 0-87,0 0-17,9 8-3,5-8-1,-14 0-21,9 8-5,4-4-1,-4 0 0,5-4-18,-5 0-4,5-4-1,-5 4 0,5-4-4,-1 0-1,-4-4 0,10 4 0,-6-4 14,1 4 2,0-4 1,4 0 0,-5-4 5,1-1 1,0 5 0,-1-4 0,6-4-9,-10 4-2,4-4 0,1 4 0,-5-1-10,5 5-3,-5-4 0,5 0 0,-5 0-6,0 0-2,4 4 0,-3 0 0,-1 4-8,-9 4 0,13 0 0,-4-5 0,-9 5 0,0 0 0,14 5 0,-14-5 0,14 0 0,-14 0 0,9 4-9,-5 4 9,6 0 0,-6 0 0,-4-8 8,0 0-8,9 8 0,-9-8 0,0 0-11,0 0 11,5 8 0,-5-8 0,0 0 0,0 0 0,0 0 0,0 0 0,0 0 11,0 0-11,0 0 0,0 0 0,0 0 0,-9-4 0,4 4 0,-4-4 0,0 4 0,-5 0 0,1 0 32,-1 8 1,0-4 0,-4 4 0,4-4-21,1 4-12,-1 4 12,0 5-12,1-1-24,-1 0-12,10 0-3,-6 0 0,6 5 39,4-5 0,-5 4 0,5-4 0,5 4 0,-1-7 0,1-1 0,0 0 0,4-4 44,0 0 16,-9-8 3,18 4 1,-4-4-103,-1-4-20,1-4-4,0 0-1,4-4 52,-5-4 12,-3-1 0,3 1 0,1 0 0,-5 4 0,-4-4 0,4 4 0,-5-1 48,1-3 13,-5 0 3,4 0 0,-4 8-52,0 0-12,-4 0 0,4 8 0,0 0 0,0 0 0,0 0 0,0 0 0,-5 4 0,5-4 0,0 0 0,-9 8 0,9 4 0,-4 4 0,4-4 0,4 0 0,-4 0-13,5 5 4,-1-1 1,1 0 0,4-4-36,-5-4-8,-4-8 0,10 8-1,-1 0 42,-9-8 11,13 0 0,1 0 0,-5-4-9,5 0 0,4-8 0,0 0 0,-4 0 9,-1-4-8,1 4 8,0-1-8,-5-3 16,0 4 4,0-4 1,5 0 0,-5 0-13,0 3 0,0 1 0,0 4 0,0 0 39,-4 0 5,-5 8 0,0 0 1,0 0-21,9 4-4,-5-4 0,-4 8-1,0-8-19,10 8 0,-6 4 0,1 5 0,-1-1-16,1 0-8,-5-4 0,0 0-1,0 4 25,4-3 0,1-1 0,-5 0 8,0 0 10,4 0 2,6-4 1,-10-8 0,0 0-21,0 0 0,0 0 0,9 4 0,-5-8 0,5 0 0,-4 0 0,13-4 0,-9-4 0,5 0 0,0 0 0,-1-1 0,-4 1 0,9 0 0,-4 0 0,0-4 0,-1 4 0,1-4 0,-9-1 0,8 5 0,-4 8 0,1-4 0,-1 0 0,-9 8 0,0 0 0,9 0 0,0 4 0,-9-4 0,0 0 0,4 4 0,1 4 0,0 8 0,-1-8 0,-4 9 0,0-5 0,0 0 0,0 4-47,9 0-13,-4-4-4,-5 5 0,0-17 52,0 8 12,0-8 0,0 0 0,0 0 0,0 0 0,9 8 0,-9-8 0,0 0 0,9 0 0,5-4 0,-1 0 0,1-4 0,-10-1 0,15-3 0,-6-4 0,1 4 0,0 0 0,-1-4 0,1 0 0,0-5 0,-1 5 0,5-4 0,1 4 0,-6-1 0,1 5 0,4 0 0,-4 4 0,-5-4 0,0 4 0,9 4 0,-4 4 0,4-4 0,-4 4 0,0-4 0,-1 8 0,1 0 0,-5 0 0,5 0 0,-1 0 0,1 4 0,-10-4 0,10 0 0,-9 4 0,-5-8 0,9 4 0,-5 4 0,-4-8 0,0 0 0,9 8 0,1-3 0,-10-5 0,0 0 0,0 0 0,0 0 0,9-5 0,-5-3 0,-4 0 0,0 4 0,0 4 0,-4-8 0,-1 0 0,-4 4 0,-5-4 0,5 4 48,-4 4 13,-1 0 3,-4 0 0,-5 0-52,5 4-12,4 4 0,-4 0 0,4 8 0,-4 0 0,0 1 0,4 3 0,0-4 0,1 4 0,4 1 0,0 3 0,9-4 0,0-4 0,0 0 0,0 1 0,9-1 0,0 0 0,4-8 0,1-4 0,-14-4 0,14 4 0,9-8 0,-5 4 0,9-4 0,-4-4 0,4-4 0,0 4 0,1-4 0,-5-5 0,-1 1 0,1-8 0,-9 4 0,8-5 0,-8 1 0,-5 4 0,5 0 0,-10 8 0,1-5 0,0 9 0,-5-4 0,0 4 0,0 8 0,0 0 0,0 0 0,0 0 0,-10 4 0,1 8 0,0 4 0,-4 5-12,3 3 3,6-4 0,-1 0 9,5 1 0,0-1 0,0 0-8,9 0 8,5 1 16,-5-5-4,9-4-656,-4-8-130</inkml:trace>
        </inkml:traceGroup>
      </inkml:traceGroup>
    </inkml:traceGroup>
    <inkml:traceGroup>
      <inkml:annotationXML>
        <emma:emma xmlns:emma="http://www.w3.org/2003/04/emma" version="1.0">
          <emma:interpretation id="{A418F2AA-902F-49D6-8662-63F39AD323EA}" emma:medium="tactile" emma:mode="ink">
            <msink:context xmlns:msink="http://schemas.microsoft.com/ink/2010/main" type="paragraph" rotatedBoundingBox="19129,5808 23290,5377 23461,7027 19299,745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135A592-407E-44C3-947C-8C8817D456D5}" emma:medium="tactile" emma:mode="ink">
              <msink:context xmlns:msink="http://schemas.microsoft.com/ink/2010/main" type="line" rotatedBoundingBox="19129,5808 23290,5377 23364,6090 19202,6521"/>
            </emma:interpretation>
          </emma:emma>
        </inkml:annotationXML>
        <inkml:traceGroup>
          <inkml:annotationXML>
            <emma:emma xmlns:emma="http://www.w3.org/2003/04/emma" version="1.0">
              <emma:interpretation id="{2047E533-B992-4CC0-B3BA-CDE346A5A04D}" emma:medium="tactile" emma:mode="ink">
                <msink:context xmlns:msink="http://schemas.microsoft.com/ink/2010/main" type="inkWord" rotatedBoundingBox="19129,5815 21389,5581 21456,6220 19195,6453"/>
              </emma:interpretation>
              <emma:one-of disjunction-type="recognition" id="oneOf3">
                <emma:interpretation id="interp15" emma:lang="en-IN" emma:confidence="0">
                  <emma:literal>with</emma:literal>
                </emma:interpretation>
                <emma:interpretation id="interp16" emma:lang="en-IN" emma:confidence="0">
                  <emma:literal>wnilh</emma:literal>
                </emma:interpretation>
                <emma:interpretation id="interp17" emma:lang="en-IN" emma:confidence="0">
                  <emma:literal>wilh</emma:literal>
                </emma:interpretation>
                <emma:interpretation id="interp18" emma:lang="en-IN" emma:confidence="0">
                  <emma:literal>writh</emma:literal>
                </emma:interpretation>
                <emma:interpretation id="interp19" emma:lang="en-IN" emma:confidence="0">
                  <emma:literal>witb</emma:literal>
                </emma:interpretation>
              </emma:one-of>
            </emma:emma>
          </inkml:annotationXML>
          <inkml:trace contextRef="#ctx0" brushRef="#br0" timeOffset="14253.4277">3557 1627 288,'0'0'25,"0"0"-25,-4 8 0,4 4 0,0-12 155,0 8 25,0 4 6,0-12 1,0 0-99,0 0-19,0 0-4,0 0-1,0 0 31,0 0 5,9 0 2,0 0 0,5-4-29,-5 0-5,4 0-2,1-4 0,0-8-34,-5 4-6,4-4-2,-3-5 0,-1 9 13,-5-4 3,5 0 0,0 0 0,-4 0-10,-1 3-2,1 1 0,0 4 0,-5 8-16,0 0-3,0 0-1,0 0 0,0 0-8,0 0 0,0 0 0,-5 12-11,5 0 11,-5 1 0,5 7 0,0 4 0,5-4 0,-5 5 0,5-5 0,-1 0-8,-4 0 8,5 1 0,4-1 0,0-8 0,5 0 8,-1 0 3,5-4 1,-4 0 0,0-8-12,9 0 12,-1 0-12,1-8 12,-9 0-1,4 0 0,0-8 0,5 4 0,4-8-3,-9-1-8,1-7 12,3 8-4,1 0-8,-9-1 10,-1 1-10,-3-4 10,-1 4-10,0-1 0,-5 5 0,-4 0 8,0 4-8,0 4 0,-4 0 0,4 8 0,0 0 0,-9 4 0,4 0 0,-4 8 0,9 0 0,-5 0 0,-4 4-14,9 1 5,5-1 9,-1 0-8,-4 0 8,0 0-8,5 0 8,4-3 0,0 3 10,0-4-10,5-4 9,0-4-9,-1 0 8,6 0-8,-6-4 0,5 0-12,-4-12 0,4 4 1,-4 0 11,0-4 0,-1-4 0,-4-1 8,5 1-8,-9-4 0,-1-4 0,1-5 0,-5 9 0,0-4 0,0 8 0,-5-5 0,1 1 0,-1 8 0,-4-4 0,4 8 0,-4 0 0,0 4 0,0 0 0,0 4 0,0 4-27,4 0-6,-4 4-2,0 4-612,5 4-122</inkml:trace>
          <inkml:trace contextRef="#ctx0" brushRef="#br0" timeOffset="14513.4618">4445 1627 1562,'0'0'34,"5"-12"7,4 4 2,-5 0 1,5-4-35,0 3-9,-9 9 0,5-8 0,4 0 53,-4-8 9,4 4 2,0 0 0,-5 0-28,1 4-6,4-5-1,-4 5 0,-5 0-4,0 8-1,0 0 0,0 0 0,4-8-9,-4 8-3,0 0 0,0 0 0,0 0-12,0 0-16,5 12 3,-1 4 1,1-3 12,-1 3 16,1 0-3,0-4-1,-5 0-12,0-12 0,4 8 0,1 4 0,-1 1 0,5-5 0,0 0 0,1 0 0,-10-8-64,13 0-15,1 4-3,-1-8-736</inkml:trace>
          <inkml:trace contextRef="#ctx0" brushRef="#br0" timeOffset="14629.736">4787 1307 345,'0'0'15,"0"0"4,-10 0-19,1-4 0,0 8 0,-4-4 0,3 4 160,-3 0 28,4 0 5,-5 5 2,5 3-159,0 0-36,-5 4 0,5 0 0,9 4 0,-5 1-14,5-1 4</inkml:trace>
          <inkml:trace contextRef="#ctx0" brushRef="#br0" timeOffset="14905.6184">4782 1611 230,'18'-8'10,"-9"0"2,0-5-12,0 1 0,10 0 0,-6-4 0,6-4 224,-6 0 43,1-1 8,4-3 1,-4 0-160,-1 3-33,1-7-7,0 4 0,-1-4 4,-4-1 2,1 5 0,-6-4 0,5-1-30,-4 5-5,-5 4-2,4 0 0,-4 3-17,0 1-3,0 8-1,0 4 0,0 4-24,0 0 0,0 0 0,0 0 0,-9 12 0,5 8-12,-1-3 0,1 7 1,-1 0 11,-4 4 0,4 1 0,5-1 0,-4 0 0,4-3 8,0 3-8,0-4 11,4 1-3,-4 3-8,9-4 12,1-4-4,-6-7 6,10-1 1,-1-4 0,1-4 0,0-4-15,4 0-15,0-4 3,0-4-604,5-4-122</inkml:trace>
          <inkml:trace contextRef="#ctx0" brushRef="#br0" timeOffset="15040.969">4919 1158 288,'0'0'25,"0"0"-25,-5 4 0,5-4 0,-5 8 174,5-8 30,0 8 5,5 4 2,-5-4-120,9 0-24,5-4-5,-1 8-1,1-4-49,4-4-12</inkml:trace>
          <inkml:trace contextRef="#ctx0" brushRef="#br0" timeOffset="15447.594">5315 1380 460,'13'-4'41,"-4"0"-33,-9 4-8,14-8 0,4-4 91,-4-4 16,0-1 3,-1 1 1,1-4 27,0 4 6,4-4 0,-9-5 1,5 5-45,-1-8-10,1-1-2,-5 5 0,-4 0-21,-1 0-5,5 3-1,-4 1 0,-5 0-13,0 0-4,4 7 0,-4 5 0,0 8-17,0 0-4,0 0-1,0 0 0,-9 13-22,0 3-8,0 4 0,0 8 0,-5 1 8,10 3 0,-5 4 0,4 1 0,-4-1 0,4 1 0,1-1 0,-5 1 11,9-5-2,0 4 0,0-3 0,0-1 0,0-12 0,0 1 0,0-21 0,0 0 0,9 16 8,-9-16 2,13 8 0,-3-8 0,3 0 5,-4-4 2,10-8 0,-1-1 0,-5 1-12,6-4-2,-1 0-1,0 0 0,-4 4-11,-1-1 0,6 1 0,-6 4 0,1 4-8,0 0-1,-5 0 0,0 12 0,0-4-3,-5 4 0,5 4 0,-4 1 0,0-1 4,-1 0 0,1 4 0,-1 0 0,-4 0 8,9 1 0,-4-5 0,9 4 0,-10-4-39,10 0-5,-5 0-2,9-3-930</inkml:trace>
        </inkml:traceGroup>
        <inkml:traceGroup>
          <inkml:annotationXML>
            <emma:emma xmlns:emma="http://www.w3.org/2003/04/emma" version="1.0">
              <emma:interpretation id="{25152E14-0237-4DBC-AF2A-A20AEEC67E8D}" emma:medium="tactile" emma:mode="ink">
                <msink:context xmlns:msink="http://schemas.microsoft.com/ink/2010/main" type="inkWord" rotatedBoundingBox="21972,5513 23290,5377 23364,6090 22045,6227"/>
              </emma:interpretation>
              <emma:one-of disjunction-type="recognition" id="oneOf4">
                <emma:interpretation id="interp20" emma:lang="en-IN" emma:confidence="0">
                  <emma:literal>the</emma:literal>
                </emma:interpretation>
                <emma:interpretation id="interp21" emma:lang="en-IN" emma:confidence="0">
                  <emma:literal>thr</emma:literal>
                </emma:interpretation>
                <emma:interpretation id="interp22" emma:lang="en-IN" emma:confidence="0">
                  <emma:literal>tho</emma:literal>
                </emma:interpretation>
                <emma:interpretation id="interp23" emma:lang="en-IN" emma:confidence="0">
                  <emma:literal>thi</emma:literal>
                </emma:interpretation>
                <emma:interpretation id="interp24" emma:lang="en-IN" emma:confidence="0">
                  <emma:literal>thn</emma:literal>
                </emma:interpretation>
              </emma:one-of>
            </emma:emma>
          </inkml:annotationXML>
          <inkml:trace contextRef="#ctx0" brushRef="#br0" timeOffset="15797.7152">6403 1441 1148,'0'0'51,"0"0"10,0 0-49,0 0-12,9-8 0,-9 8 0,0 0 105,9-8 19,5 0 3,-5-1 1,-5 1-48,5 0-8,1-4-3,-1 0 0,0 0-14,0 0-3,0 0-1,-5-1 0,6-3-7,-1-4-2,-5 4 0,5-8 0,-4-1-12,-1 1-2,6-8-1,-10 3 0,-5-3-10,5 4-1,0-5-1,-5 9 0,1 0-15,4 3 8,-5 9-8,1 0 0,-1 8 0,5 4 0,0 0-11,-9 8 11,0 0-39,0 4 0,0 9 0,0 3 0,0 4 39,0 1 12,4-1 0,-4 4 0,4 5-12,1-5-17,4 0 4,0 1 1,4-9 21,1 4 5,4-3 1,0-9 0,5 4 1,-1-8 0,1 0 0,9-4 0,0-3-16,-1-1-16,-3-4 3,3-4-662,10-9-132</inkml:trace>
          <inkml:trace contextRef="#ctx0" brushRef="#br0" timeOffset="15964.8557">6453 1133 1206,'-14'0'53,"5"0"11,0 4-51,4 0-13,-4 4 0,5 1 0,-1-5 44,5-4 5,-4 12 2,8 0 0,-4-12-14,9 8-2,0 4-1,10 0 0,-6 0-34,6 1 0,-1-1 0,9-4 0,-4 0-57,0 4-6,-5-8-1,0 0-537</inkml:trace>
          <inkml:trace contextRef="#ctx0" brushRef="#br0" timeOffset="16525.5169">6744 1323 288,'0'0'25,"14"-8"-25,0 4 0,4 0 0,-5 0 140,1-4 24,0 0 4,-1 0 0,10-4-64,-5 0-12,-4 0-4,4-5 0,5 1-14,0-4-3,-5 0-1,0-1 0,-4-3 2,4 0 1,-4 0 0,-1-5 0,-4-3-8,-4 0-1,4-1-1,0 9 0,-9 0-12,0 3-3,0 1 0,0 8 0,0-4-12,-4 4-4,-1 4 0,1-1 0,4 9-8,0 0-3,-10 4 0,-3 5 0,-1 7-21,5 0 0,-5 4-12,1 0 4,-1 5 8,0 3 0,10 4 0,-5 5 0,-5-1 0,10-3 0,-6-1 0,6-4 0,-1 5-28,5-1 0,-4-4 0,4-3 0,4-5 49,1-4 10,-1 4 1,-4-3 1,0-1-18,10-4-4,-6 0-1,10-4 0,-5-8 8,0 4 2,5-4 0,-1 0 0,1-4-2,-5-4 0,5 0 0,-1 0 0,1 0-28,0-4-6,-1 4 0,1-5-1,-5 5 17,5 0 0,-10 0 0,-4 8 0,9-4 0,-9 4 0,14-4 0,-14 4 0,0 0 0,0 0 0,9 4 8,0 4-8,-9-8 0,0 0 0,9 8 0,1 4-10,-1-4 10,0 5-8,0-5 8,0 0-8,0-4 8,5 0 0,-1 0 0,1 0 8,0-4-8,-1 0 0,6-8 0,-1 8 0,5-4-11,-1 0-3,1-4-1,-5 0 0,0 0 0,1-5 0,8-3 0,0 0 0,-8 0-14,-1 0-3,-9-5-1,4 1 0,-3 4 33,-1 0 0,-5 0 0,5 7 0,-4-3-11,-1 8 2,-4 4 0,0 0 0,0 0-7,-9 8-2,9 9 0,-4 3 0,-1 0-16,5 4-3,-9 5-1,9-1 0,5 0 38,-1-3 0,-4-1 14,9-4-4,0 0-10,1 1-12,-1-5 2,4 0 1,1-8 33,4-8 8,-4 0 0,4-4-632,-4 0-126</inkml:trace>
        </inkml:traceGroup>
      </inkml:traceGroup>
      <inkml:traceGroup>
        <inkml:annotationXML>
          <emma:emma xmlns:emma="http://www.w3.org/2003/04/emma" version="1.0">
            <emma:interpretation id="{883005EE-15DE-4055-90D7-0ED6145F150B}" emma:medium="tactile" emma:mode="ink">
              <msink:context xmlns:msink="http://schemas.microsoft.com/ink/2010/main" type="line" rotatedBoundingBox="19692,6688 21391,6642 21409,7323 19710,7369"/>
            </emma:interpretation>
          </emma:emma>
        </inkml:annotationXML>
        <inkml:traceGroup>
          <inkml:annotationXML>
            <emma:emma xmlns:emma="http://www.w3.org/2003/04/emma" version="1.0">
              <emma:interpretation id="{67B7ABBD-809B-426D-9B86-69FACE0B5F86}" emma:medium="tactile" emma:mode="ink">
                <msink:context xmlns:msink="http://schemas.microsoft.com/ink/2010/main" type="inkWord" rotatedBoundingBox="19692,6688 21391,6642 21409,7323 19710,7369"/>
              </emma:interpretation>
              <emma:one-of disjunction-type="recognition" id="oneOf5">
                <emma:interpretation id="interp25" emma:lang="en-IN" emma:confidence="0">
                  <emma:literal>law</emma:literal>
                </emma:interpretation>
                <emma:interpretation id="interp26" emma:lang="en-IN" emma:confidence="0">
                  <emma:literal>taw</emma:literal>
                </emma:interpretation>
                <emma:interpretation id="interp27" emma:lang="en-IN" emma:confidence="0">
                  <emma:literal>haw</emma:literal>
                </emma:interpretation>
                <emma:interpretation id="interp28" emma:lang="en-IN" emma:confidence="0">
                  <emma:literal>baw</emma:literal>
                </emma:interpretation>
                <emma:interpretation id="interp29" emma:lang="en-IN" emma:confidence="0">
                  <emma:literal>bow</emma:literal>
                </emma:interpretation>
              </emma:one-of>
            </emma:emma>
          </inkml:annotationXML>
          <inkml:trace contextRef="#ctx0" brushRef="#br0" timeOffset="18625.7737">4081 2631 345,'0'0'31,"0"0"-31,0 0 0,0 0 0,0 0 175,0 0 29,0 0 5,9 0 2,0-4-99,0 0-19,5-5-4,-1 1-1,6-4-13,-1-4-3,-4 4-1,4-8 0,0-1-5,0 1-1,0-4 0,1-8 0,-1 3-7,-5-3-2,-3-5 0,3 1 0,-4 4-12,0-1-4,-4 1 0,0-5 0,-1 5-22,-4 8-5,-4-1-1,4 5 0,-5 8-3,5 0-1,-9 4 0,9 8 0,-9 4-8,-5 4 0,0 4 0,1 12 0,-1 5-14,5 7-5,-5 1-1,5 7 0,-4 5 20,8-1 0,-4-7 0,9 7 0,-5-7 0,5-1 0,0-7 0,5-1 0,-5-4 0,9-3 0,-4-5 0,4-4 0,0-4 0,4 0 9,1-8-1,0 0 0,-1 0-8,1-8 8,0-4-8,4 0 8,5-4 0,-5 0 0,9-4 0,-9-5 0,5 1-8,0-4 0,0 0 0,0-1 0,-1 1 0,-3 0 0,-1 0 0,0-1 0,0 5 0,0 0 0,1 0 0,-1 3 0,0 5 0,-4 0 0,-5 4 0,4 0 0,1 4-8,-5 0-1,5 4 0,-14 0 0,9 4-3,0 0-1,5 0 0,-5 4 0,0 4-10,-5 4-1,6-3-1,-6-1 0,5 0 7,-9 0 2,5-4 0,-1 4 0,5 0-4,-9 0 0,0-12 0,0 0 0,0 0 20,0 9 0,0-9 0,0 0 0,0 0 0,0 0 0,0 0 0,0 0 0,-9-4 0,5-1 9,-10 1-1,10 0 0,-6-4 7,-3 4 1,4 0 0,-5-4 0,5 4 2,-5 0 1,1 4 0,4 0 0,-5 4 0,0 4 0,-4 0 0,4 4 0,1 1-19,4-1 0,-5 8 8,0-4-8,1 0 0,4 5 0,4-5 0,0 4 0,-4 0-16,5-4 0,8 5 0,1-5 0,-1 0 28,-4-4 4,10 0 2,-6-4 0,5 4-18,5-7 0,-1-1 0,6 0 0,-6 0 0,1-8 12,4 0-1,0 0 0,1-5-11,-1-3 0,0 0 0,0 0 0,-4 0 0,4 0 0,-9 0 11,5-5-11,0 5 9,-5-4-9,-5 4 8,5 0-8,-4 0 18,-1 0-2,-4-1 0,0 5 0,0 8 13,0 0 3,0 0 0,0 0 0,0 0-32,0 0 0,0 0 0,0 0 0,0 0-20,0 0-9,0 0-3,5 12 0,-5 1 32,0 3 0,5-4 0,-1 0 0,1-4 0,-1 0 0,5 0 0,0 0 0,5 0 20,0-3 9,-1-1 3,1-4 0,0 0-32,-1-4 0,1-1 0,4-3 0,0-4 0,1-4 0,-6 4 0,6-8 0,-6-1 0,5 1 0,-4 4 0,4 0 0,-9-4 0,5 3 0,-5-3 0,-4 8 0,4-4 0,-5 4 0,1 4 0,-1-5 0,-4 13 0,0 0 0,0 0 0,0 0 0,0 0 0,0 0 0,0 0 0,0 17 0,-4-5-20,4 8-11,4-4-1,6 0-1,-6 1 33,1-1 12,-1-4 0,5 4 0,0-4-12,1-4 0,-1 5 0,4-5 0,-4 0 0,1-4 8,-1-4-8,4 4 0,-4-4 0,0 0 0,5 0 0,0-4 0,-5 0 18,0-8 1,5 3 0,-1 1 0,-4 0-19,1 0 0,-1-4 0,4 0 0,-8 4 0,-1 0 0,1 0 0,4 0 0,-9 8-12,0 0-5,0 0-2,0 0 0,9-5 19,-9 5-10,0 0 10,0 0-8,9 9 8,0-1-10,-4 0 10,9 4-10,-5-8 10,-5 4-8,10 0 8,-5-4-8,0 4 8,0-4 0,5 0 8,0-4-8,-1 0 0,1 0 0,0 0 0,-1-4-8,1-4 8,-1 0 0,-3-4 0,-1 4 0,0-8 24,-5 0 6,1 3 2,-1-7 0,-4-4-32,0 4 0,-4-1 0,-1-3 0,-4 0 16,0 4-4,0-1 0,0 9 0,-5-4-12,1 8 0,-1-4 8,0 4-8,5 4 0,0-4-8,0 4 8,9 4-13,-9 8-142,4 4-28</inkml:trace>
        </inkml:traceGroup>
      </inkml:traceGroup>
    </inkml:traceGroup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</inkml:traceFormat>
        <inkml:channelProperties>
          <inkml:channelProperty channel="X" name="resolution" value="369.51501" units="1/cm"/>
          <inkml:channelProperty channel="Y" name="resolution" value="415.70438" units="1/cm"/>
        </inkml:channelProperties>
      </inkml:inkSource>
      <inkml:timestamp xml:id="ts0" timeString="2019-10-07T11:52:36.771"/>
    </inkml:context>
    <inkml:brush xml:id="br0">
      <inkml:brushProperty name="width" value="0.09333" units="cm"/>
      <inkml:brushProperty name="height" value="0.09333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963E009A-C0B5-48AA-B6AC-7AFCC8E8D455}" emma:medium="tactile" emma:mode="ink">
          <msink:context xmlns:msink="http://schemas.microsoft.com/ink/2010/main" type="inkDrawing" rotatedBoundingBox="25699,9704 26113,10607 26035,10643 25622,9739" semanticType="callout" shapeName="Other">
            <msink:sourceLink direction="with" ref="{FD9A8B7C-6C2E-44A8-9973-6BAA238F73B1}"/>
          </msink:context>
        </emma:interpretation>
      </emma:emma>
    </inkml:annotationXML>
    <inkml:trace contextRef="#ctx0" brushRef="#br0">0 0,'0'0,"137"138,-69-33,-23 29,51 64,-28-12,-59-48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10-07T11:52:47.768"/>
    </inkml:context>
    <inkml:brush xml:id="br0">
      <inkml:brushProperty name="width" value="0.09333" units="cm"/>
      <inkml:brushProperty name="height" value="0.09333" units="cm"/>
      <inkml:brushProperty name="color" value="#808080"/>
      <inkml:brushProperty name="fitToCurve" value="1"/>
    </inkml:brush>
  </inkml:definitions>
  <inkml:trace contextRef="#ctx0" brushRef="#br0">19 4 1094,'0'0'97,"0"0"-77,0 0-20,-5-4 0,1 4 157,-1 0 28,0 0 6,5 0-631,0 0-125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10-07T11:52:53.453"/>
    </inkml:context>
    <inkml:brush xml:id="br0">
      <inkml:brushProperty name="width" value="0.09333" units="cm"/>
      <inkml:brushProperty name="height" value="0.09333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4231C8DE-B46A-4538-89C0-78FD368E3F81}" emma:medium="tactile" emma:mode="ink">
          <msink:context xmlns:msink="http://schemas.microsoft.com/ink/2010/main" type="writingRegion" rotatedBoundingBox="16540,2680 22546,2404 22586,3259 16580,3535"/>
        </emma:interpretation>
      </emma:emma>
    </inkml:annotationXML>
    <inkml:traceGroup>
      <inkml:annotationXML>
        <emma:emma xmlns:emma="http://www.w3.org/2003/04/emma" version="1.0">
          <emma:interpretation id="{5ABC140A-4906-4580-9E4A-491A28D461BC}" emma:medium="tactile" emma:mode="ink">
            <msink:context xmlns:msink="http://schemas.microsoft.com/ink/2010/main" type="paragraph" rotatedBoundingBox="16540,2680 22546,2404 22586,3259 16580,35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5C3B51C-7B41-43E2-9E29-536AD88988B7}" emma:medium="tactile" emma:mode="ink">
              <msink:context xmlns:msink="http://schemas.microsoft.com/ink/2010/main" type="line" rotatedBoundingBox="16540,2680 22546,2404 22586,3259 16580,3535"/>
            </emma:interpretation>
          </emma:emma>
        </inkml:annotationXML>
        <inkml:traceGroup>
          <inkml:annotationXML>
            <emma:emma xmlns:emma="http://www.w3.org/2003/04/emma" version="1.0">
              <emma:interpretation id="{712885B4-6EDF-4B8D-8FBB-E152263698B3}" emma:medium="tactile" emma:mode="ink">
                <msink:context xmlns:msink="http://schemas.microsoft.com/ink/2010/main" type="inkWord" rotatedBoundingBox="16542,2710 18221,2633 18256,3413 16578,3491"/>
              </emma:interpretation>
              <emma:one-of disjunction-type="recognition" id="oneOf0">
                <emma:interpretation id="interp0" emma:lang="en-IN" emma:confidence="0">
                  <emma:literal>step</emma:literal>
                </emma:interpretation>
                <emma:interpretation id="interp1" emma:lang="en-IN" emma:confidence="0">
                  <emma:literal>Step</emma:literal>
                </emma:interpretation>
                <emma:interpretation id="interp2" emma:lang="en-IN" emma:confidence="0">
                  <emma:literal>steep</emma:literal>
                </emma:interpretation>
                <emma:interpretation id="interp3" emma:lang="en-IN" emma:confidence="0">
                  <emma:literal>Steep</emma:literal>
                </emma:interpretation>
                <emma:interpretation id="interp4" emma:lang="en-IN" emma:confidence="0">
                  <emma:literal>sleep</emma:literal>
                </emma:interpretation>
              </emma:one-of>
            </emma:emma>
          </inkml:annotationXML>
          <inkml:trace contextRef="#ctx0" brushRef="#br0">-4 667 518,'9'9'46,"-9"-9"-37,0 0-9,0 0 0,0 0 118,0 0 22,0 0 4,0 0 0,0 0-50,0 0-10,14-5-3,-14 5 0,0 0-13,9-12-4,4 0 0,6-4 0,-1 0-28,0 0-7,-4-5-1,9 1 0,13-4 15,-9 0 2,-9-1 1,1-3 0,8 0 7,-4-5 2,-5 1 0,0-4 0,-4 3-26,-1-3-5,10 3 0,-9 5-1,-5 4-8,5-1-2,-1 5 0,-4 8 0,1 4-13,-1 4 0,-5 0 0,-4 4 0,14 8 0,-5 8 0,0-4 0,5 13-10,-5 3 10,0 4 0,0-3 0,0 7 0,-4-4 0,4 1 0,-5-1 0,1 1 0,-5-5 0,0-4 0,0 0 0,-5 1 0,1-1 0,-5-4-13,0-4 5,-1 1 8,1-9-12,-4 0 12,-1 4-12,0-8 12,5 0 0,0-4 0,-4 0 0,-1 0 0,0 0 0,5 0 0,0 0 0,-5 4 0,-4-8-9,9 4 9,9 0 0,0 0 0,-9 0 0,9 0-8,0 0 8,0 8 0,0-8 0,4 8-10,-4-8 10,10 4-8,8 0 8,0 0-8,-4-4 8,4 0-8,5-4 8,-5 0-8,5 0 8,-1-4-8,-3 0 8,3-4-10,1 0 10,4-4-10,-8-1 10,-1-3 0,5-4 0,-1 0 0,-3-5 0,-1 1 11,0 0-3,0-5 0,-9-3-8,0-9 0,1 5-12,-1-5 12,-5 13 0,5-5 0,-9 5 0,5 0 12,-1 7-12,-4 1 0,5 8 0,-5 0 0,5 8 0,-5 8 0,0 0 0,0 0 0,-5 8 0,0 12 0,1 0 0,-1 5 0,1 7 0,-1 4 0,1 1 0,-1 3 0,1 1 8,-1-9-8,5 5 8,0-5-8,0-4 8,0 1-8,5-1 8,4-4-8,-5-4 8,5-7-8,0-1 8,5 0-627,0-8-125</inkml:trace>
          <inkml:trace contextRef="#ctx0" brushRef="#br0" timeOffset="153.9404">556 170 1450,'0'0'32,"0"0"6,-9 8 2,9-8 1,0 12-33,0-4-8,0-8 0,9 12 0,5-4 0,-1 0 0,10-4 0,0 4 0,4-3 9,5-1 0</inkml:trace>
          <inkml:trace contextRef="#ctx0" brushRef="#br0" timeOffset="816.7775">1007 502 345,'0'0'31,"0"0"-31,0 0 0,0 0 0,0 0 191,9-5 32,0-3 6,5 4 2,-5-4-126,4 0-25,1 0-4,4 0-2,-4-4-14,4 0-2,-4 0-1,-1-1 0,1 1 3,0 0 1,-5 0 0,0 0 0,-5-4-9,1-1-1,-5 5-1,5 4 0,-10 0-9,5 0-1,-5 0-1,1 0 0,-5 4-7,0 0 0,0 4-1,-1 4 0,-3 0-19,-1 4-3,0 0-1,5 4 0,0 4-8,0-3 0,0 3 0,4 4 0,1-4 0,4 0 0,0 5 0,9-1 0,-4-4 0,4 4 0,0-8 0,4 0 0,1 1 0,0-1 0,4-4 0,-4 0 0,4-8 0,-4 0 8,4-4-8,0-4 8,-4 0-8,-1 0 0,5-9 0,-4 5 8,0-4-8,-5 0 0,0 0 0,0 0 0,-4-5 0,4 1 0,-9 4 0,4 0 0,-4 0 0,5-1 8,-5 5-8,0 0 0,-5 4 9,5 0-9,0 0 10,0 8-10,0 0 12,0 0-4,0 0-8,-4 16 12,-5-4-12,4 8 0,1 5 0,-1-1-10,0 4 10,1 1 0,-1-1 0,1 4 0,-1 1 0,5 3 0,-4-4 0,-1 9 0,5-13 0,-4 1 0,-1-1 0,5-8 0,-5-4 0,1-4 0,4-3 8,0-9-8,0 0 8,0 0-8,0 0 10,0 0-10,0-13 11,4 1-11,1-4 12,0 0-12,4 0 0,0-5 0,4-3 0,-3 0 0,3-4-11,1 3 1,0 1 0,8 0 0,-3-1 10,3 1-10,6 4 10,-6 0-10,1-1 10,-5 9-10,5 0 10,-9 4-10,-1 0 10,1 8 0,0 0 0,-1 8-8,1-4 8,-9 4-10,4 0 10,-5 4-10,1-3 10,-5 3 0,-5 0 0,5 4-8,-4-4 8,-5-4 0,-1 0 0,-3 4 0,-1-3 0,1-1 0,-1 0 0,0 0 0,1-4 0,-6 0-16,1-4 2,0 0 1,4 0-31,1 0-7,-1 0-1,0 0-595,10 0-119</inkml:trace>
        </inkml:traceGroup>
        <inkml:traceGroup>
          <inkml:annotationXML>
            <emma:emma xmlns:emma="http://www.w3.org/2003/04/emma" version="1.0">
              <emma:interpretation id="{E5741649-108D-4892-BC06-4685C1BF423C}" emma:medium="tactile" emma:mode="ink">
                <msink:context xmlns:msink="http://schemas.microsoft.com/ink/2010/main" type="inkWord" rotatedBoundingBox="18593,2594 19820,2538 19859,3384 18631,3441"/>
              </emma:interpretation>
              <emma:one-of disjunction-type="recognition" id="oneOf1">
                <emma:interpretation id="interp5" emma:lang="en-IN" emma:confidence="0">
                  <emma:literal>20:</emma:literal>
                </emma:interpretation>
                <emma:interpretation id="interp6" emma:lang="en-IN" emma:confidence="0">
                  <emma:literal>8:</emma:literal>
                </emma:interpretation>
                <emma:interpretation id="interp7" emma:lang="en-IN" emma:confidence="0">
                  <emma:literal>Q:</emma:literal>
                </emma:interpretation>
                <emma:interpretation id="interp8" emma:lang="en-IN" emma:confidence="0">
                  <emma:literal>200:</emma:literal>
                </emma:interpretation>
                <emma:interpretation id="interp9" emma:lang="en-IN" emma:confidence="0">
                  <emma:literal>2°:</emma:literal>
                </emma:interpretation>
              </emma:one-of>
            </emma:emma>
          </inkml:annotationXML>
          <inkml:trace contextRef="#ctx0" brushRef="#br0" timeOffset="1279.393">2295 344 1335,'0'0'29,"-4"-4"7,-1 0 0,0 0 2,5 4-30,-4-9-8,-5 1 0,9 0 0,0 0 88,0-4 16,0 4 3,4-4 1,1-4-21,-1 3-4,1 1-1,4 0 0,5 0-28,-5 0-6,5-4 0,4 4-1,0 3-38,0 5-9,0-4 0,5 4 0,-5 0 0,-4 0 0,0 8 0,-1 0 0,1-4 0,-5 4 0,-9-4 0,0 17 0,0-1 0,0 0 0,0 4 0,-9 4 0,-5-3 53,5-1 9,-9 0 2,4 0 0,-8 1-52,3-5-12,1 0 0,0-4 0,9 4-12,-5-4-6,1 1-1,3-1 0,6-4 19,-1 0 0,-4 0 0,9-8 0,0 0 0,0 0 9,0 0-9,0 0 12,0 0-12,14 0 0,0 0 9,4-8-9,4 4-8,-3-4-7,8 0-1,-4-4 0,0 3-69,-1-3-15,-3 4-2,3-8-526,-3 0-106</inkml:trace>
          <inkml:trace contextRef="#ctx0" brushRef="#br0" timeOffset="1666.1542">2627-41 1267,'-13'-16'56,"13"16"12,-9-8-55,-5 4-13,0-8 0,-4 8 0,0 0 72,0 0 12,-5 0 3,-4 4 0,-5 8-37,4-4-7,1 8-2,0 0 0,-10 8 32,1 5 7,0 3 0,4 8 1,0 5-47,5 7-10,-1-3-1,1 3-1,4 1 18,5 4 3,9-5 1,0 1 0,9-9-26,0 1-5,4-1-1,5 1 0,10-5 7,3-4 1,6-3 0,4-9 0,-1 0 16,10-8 3,0 0 1,5-8 0,-1-4-3,-4-8 0,5 0 0,-1-8 0,1-4-29,-10-8-8,5-1 0,-4 1 0,-5-4 0,0-5 0,-10-3 0,-4-9 0,-4 5 0,-9-9 0,-5 0 0,-9 1 0,-5 3 0,-9 5 0,0-1 0,-4 5 0,-5 7 0,0 1 0,0 8 0,-4 3 0,0 9 23,4 4 3,-5 4 1,1 4 0,4 4-110,0 4-21,5 4-5,4 5-639,0 3-127</inkml:trace>
          <inkml:trace contextRef="#ctx0" brushRef="#br0" timeOffset="2269.6643">3187 125 691,'0'0'61,"0"0"-49,-4-8-12,4 8 0,-5-8 248,-4 0 46,5 0 10,4 4 1,0 4-211,0 0-42,0 0-9,0 0-2,9-4-13,-5 0-4,1 0 0,-5 4 0,9 0-113,0 4-23,9 8-5,1 4-1</inkml:trace>
          <inkml:trace contextRef="#ctx0" brushRef="#br0" timeOffset="2400.0095">3178 497 1364,'0'0'60,"0"0"13,0 0-58,0 0-15,0 0 0,0 0 0,0 0 76,0 0 12,0 0 2,0 0 1,0 0-15,14 0-2,-5 0-1,5-4 0,-5 4-42,5-4-9,-1 4-2,-4-4-611,5 0-122</inkml:trace>
        </inkml:traceGroup>
        <inkml:traceGroup>
          <inkml:annotationXML>
            <emma:emma xmlns:emma="http://www.w3.org/2003/04/emma" version="1.0">
              <emma:interpretation id="{F7F8DB09-04D0-4E87-8387-E9FF1AC07E9C}" emma:medium="tactile" emma:mode="ink">
                <msink:context xmlns:msink="http://schemas.microsoft.com/ink/2010/main" type="inkWord" rotatedBoundingBox="20441,2501 22546,2404 22582,3173 20477,3269"/>
              </emma:interpretation>
              <emma:one-of disjunction-type="recognition" id="oneOf2">
                <emma:interpretation id="interp10" emma:lang="en-IN" emma:confidence="0">
                  <emma:literal>Did</emma:literal>
                </emma:interpretation>
                <emma:interpretation id="interp11" emma:lang="en-IN" emma:confidence="0">
                  <emma:literal>D id</emma:literal>
                </emma:interpretation>
                <emma:interpretation id="interp12" emma:lang="en-IN" emma:confidence="0">
                  <emma:literal>Di U</emma:literal>
                </emma:interpretation>
                <emma:interpretation id="interp13" emma:lang="en-IN" emma:confidence="0">
                  <emma:literal>Di u</emma:literal>
                </emma:interpretation>
                <emma:interpretation id="interp14" emma:lang="en-IN" emma:confidence="0">
                  <emma:literal>Di M</emma:literal>
                </emma:interpretation>
              </emma:one-of>
            </emma:emma>
          </inkml:annotationXML>
          <inkml:trace contextRef="#ctx0" brushRef="#br0" timeOffset="3382.8884">3875 8 1443,'0'-29'64,"0"13"13,4 0-61,6 0-16,-1 4 0,4-4 0,1-1 15,9 5 0,0 0 0,-1 0 0,6 0 23,8 4 5,0 4 1,5-4 0,-4 8-20,8 0-3,5 0-1,1 8 0,-20 0-12,1 8-8,5 8 8,-5 5-8,-5 3 14,-9 0-2,0 1 0,-4 7 0,-5 1 4,-4 3 0,-5 1 0,-9-5 0,4 5 4,-4-5 0,-9-3 1,-1-1 0,-3-4 3,-1-3 1,-4-1 0,-1-4 0,-4 1-25,1-5-17,3-4 2,5-4 1,-4 0 43,0-4 9,0 0 2,-1-3 0,5-5-28,1 0-4,-1-5-8,5 1 11,-1-4-47,1 0-8,5 0-3</inkml:trace>
          <inkml:trace contextRef="#ctx0" brushRef="#br0" timeOffset="3108.9687">4057 137 576,'9'-20'25,"0"12"6,-4 0-31,4-4 0,-5 0 0,6-1 0,-6-3 211,5 8 36,-4-4 7,-1 4 2,5-4-116,-9 0-22,5 4-5,-5 8-1,0 0-44,0 0-10,0 0-2,0 16 0,-5 4-43,5 0-13,0 5 0,0 7 8,0 0-8,0 1 0,0-1 0,0 0 0,-4 5 8,4-5-8,0-3 8,-5-1-8,5-4 18,0 0-1,0 1 0,0-5-657,-4-8-132</inkml:trace>
          <inkml:trace contextRef="#ctx0" brushRef="#br0" timeOffset="3648.8114">4849 141 748,'0'0'67,"0"0"-54,0 0-13,0 0 0,0 0 220,0 0 42,0 0 8,0 0 2,0 0-218,0 0-43,5 8-11,-5 9 0,0-1 66,0 0 11,0 4 3,4 0 0,-4 1-26,0-1-5,0 0-1,0-4 0,0 1-48,0-1 0,0-4-12,5 4 3,-1-4 9,-4-4 12,5 4-2,0-3-1,-5-9-101,0 0-21,13 12-4,-13-12-1</inkml:trace>
          <inkml:trace contextRef="#ctx0" brushRef="#br0" timeOffset="3872.7553">4963 28 806,'-4'-8'72,"-6"0"-58,10 8-14,0-4 0,-9-4 208,9 8 38,0 0 8,0 0 2,0 0-177,0 0-35,0 0-8,0 0 0,0 0-6,0 0-1,0 0 0,0 0-596,0 0-119</inkml:trace>
          <inkml:trace contextRef="#ctx0" brushRef="#br0" timeOffset="11985.9317">5282 425 518,'0'0'46,"0"0"-37,0 0-9,0 0 0,0 0 107,0 0 19,-5-4 4,5 4 1,0 0-54,0 0-10,-4-4-3,4 4 0,0 0-16,0 0-3,0 0-1,0 0 0,-9 4 5,9-4 1,0 0 0,0 0 0,-10 4-22,10-4-5,0 0-1,0 0 0,0 0-6,0 0 0,0 8-1,0-8 0,0 0 10,0 0 3,0 0 0,0 0 0,0 0 1,10 4 1,3-8 0,-4 4 0,5-4 10,-5 0 3,5-4 0,-1-1 0,-4-7-22,5 0-4,0 0-1,-1-4 0,1-1-6,0 5-2,-1-4 0,1 0 0,0-5 20,-1 5 3,6 0 1,-6 0 0,1 8-32,-5-1 0,5-3 0,-5 4 0,4 4 0,6 0 0,-6 4 0,-4 0 0,5 4 0,0 0 0,-1 0 0,-3 4 0,3 0 0,1 4 0,0-8 0,-1 8 0,5-4 0,-9 4 0,-4 4 0,0-3 0,4-5 0,-9-4-20,4 8 4,1 0 0,-5-8 16,0 0-8,0 0 8,0 0 0,0 0 0,0 0 0,0 0 0,0 0 9,0 0-9,0 0 0,0 0 9,-14 4-9,0 4 11,1-4-3,-5 0 0,-5 4 0,0 4 3,0-4 0,5 4 0,0 5 0,0-9-11,4 8 0,0-4 0,1 4 0,-1 5 0,5-5 0,4 0 0,1 0 0,4 0 0,0 0 0,4-7 0,6 3 0,-1-4 8,0-4-8,9 0 0,5-4 8,-1 0-8,6-4 10,-1 0-10,-4-8 10,4-5-2,-4-3-8,4 0 12,1-4-4,-1-1-8,-4-7 10,-1 0-10,-3-5 10,3 1-10,-8 3 0,4-7 9,-9 0-9,-4 7 10,-1-3-2,1 3-8,-5 5 12,0 0-4,0 7-8,-5 9 11,5 0-11,-4 0 18,4 12-3,0 0-1,0 0 0,-9 16-14,0 4-8,0 9 8,-1 3-13,1 1 13,0 3 0,5 4 0,-1 1-9,5-1 9,0-3-10,0 3 10,9-3-10,-4-5 10,-1 0 12,5 1-2,1-9-1,3-4-9,1 1-12,-5-1 2,5-4 1,-5-4-61,4-4-12,6-4-2</inkml:trace>
        </inkml:traceGroup>
      </inkml:traceGroup>
    </inkml:traceGroup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10-07T11:53:39.451"/>
    </inkml:context>
    <inkml:brush xml:id="br0">
      <inkml:brushProperty name="width" value="0.09333" units="cm"/>
      <inkml:brushProperty name="height" value="0.09333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C8E99447-B9B0-4A48-B281-2AB7E135E4E5}" emma:medium="tactile" emma:mode="ink">
          <msink:context xmlns:msink="http://schemas.microsoft.com/ink/2010/main" type="writingRegion" rotatedBoundingBox="20870,7715 23542,7657 23557,8381 20886,8439"/>
        </emma:interpretation>
      </emma:emma>
    </inkml:annotationXML>
    <inkml:traceGroup>
      <inkml:annotationXML>
        <emma:emma xmlns:emma="http://www.w3.org/2003/04/emma" version="1.0">
          <emma:interpretation id="{9F84A005-0C29-4390-AC9C-4CE90C85F87B}" emma:medium="tactile" emma:mode="ink">
            <msink:context xmlns:msink="http://schemas.microsoft.com/ink/2010/main" type="paragraph" rotatedBoundingBox="20870,7715 23542,7657 23557,8381 20886,84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A639A0-1C38-44DA-95E4-141C297A92C8}" emma:medium="tactile" emma:mode="ink">
              <msink:context xmlns:msink="http://schemas.microsoft.com/ink/2010/main" type="line" rotatedBoundingBox="20870,7715 23542,7657 23557,8381 20886,8439"/>
            </emma:interpretation>
          </emma:emma>
        </inkml:annotationXML>
        <inkml:traceGroup>
          <inkml:annotationXML>
            <emma:emma xmlns:emma="http://www.w3.org/2003/04/emma" version="1.0">
              <emma:interpretation id="{3820160D-C40F-4B8F-8D48-F473AEE5A0FB}" emma:medium="tactile" emma:mode="ink">
                <msink:context xmlns:msink="http://schemas.microsoft.com/ink/2010/main" type="inkWord" rotatedBoundingBox="20870,7715 23542,7657 23557,8381 20886,8439"/>
              </emma:interpretation>
              <emma:one-of disjunction-type="recognition" id="oneOf0">
                <emma:interpretation id="interp0" emma:lang="en-IN" emma:confidence="0">
                  <emma:literal>-d2</emma:literal>
                </emma:interpretation>
                <emma:interpretation id="interp1" emma:lang="en-IN" emma:confidence="0">
                  <emma:literal>-dz</emma:literal>
                </emma:interpretation>
                <emma:interpretation id="interp2" emma:lang="en-IN" emma:confidence="0">
                  <emma:literal>-day</emma:literal>
                </emma:interpretation>
                <emma:interpretation id="interp3" emma:lang="en-IN" emma:confidence="0">
                  <emma:literal>-da</emma:literal>
                </emma:interpretation>
                <emma:interpretation id="interp4" emma:lang="en-IN" emma:confidence="0">
                  <emma:literal>-d</emma:literal>
                </emma:interpretation>
              </emma:one-of>
            </emma:emma>
          </inkml:annotationXML>
          <inkml:trace contextRef="#ctx0" brushRef="#br0">1348 191 903,'0'0'40,"0"0"8,0 0-38,0 0-10,0 0 0,0 0 0,0 0 108,0 0 19,0 0 4,0 0 1,0 0-60,5-8-11,-5 0-2,9 0-1,-5-4-2,1 4-1,-1-4 0,6 4 0,-1-5-15,0 5-4,4-4 0,1-4 0,-5 0-9,0-4-3,0-1 0,5 1 0,0 0-4,-1 0 0,6-1-1,-1 5 0,0-4-8,-4 4-2,4 4 0,-5 0 0,6-1-9,-1 5 0,-4 0 9,4 0-9,0 4 0,-4 4 0,4-4 0,-4 0 0,-1 4 0,1 0 0,0 0 0,-5 4-8,4 0 8,-4 0 0,0 0 0,1 0 0,-10-4 0,9 0-8,-5 8 8,-4-8-8,0 0 8,0 0 0,0 0 0,0 0 0,0 0 0,0 0 0,0 0 8,0 0-8,0 0 8,0 0-8,0 0 8,0 0-8,-9-4 0,0 4 0,-5-4 0,1 8 0,-5 0 11,-1 0-3,1 4 0,0 1 0,-5 3 20,5-4 3,0 4 1,-1 4 0,6-4-32,-1 0 0,-4 5 0,9-5 0,4 4 0,-4 0 0,9 0 0,0-4 0,0-12 0,9 8 0,5 5 0,0-5-10,4-4 18,0-4 4,5 4 1,4-4 0,0-4-13,1 0-10,-1-8 2,0-5 0,-4 1-20,4-4-3,-4-4-1,0-5 0,0 1 32,-10 0 0,6-5 0,-10-3 0,0 4 0,-5-5 0,-4 1 0,0-1 0,0 5 0,0 4 0,-4 3 0,-1 5 0,1 4 20,-1 12 9,-8 0 3,8 8 0,0 0-32,-4 8 0,-4 8 0,8 4 0,-4 1 0,4 3 0,-4 4 0,5 1 0,-1-1 0,5 1 0,0-5 0,5 4 0,-1 1 0,1-5 0,4 4 0,0-3 0,5-1 0,-5-4 0,5 1 0,4-5 0,-5 0-120,6 0-29,-1-12-7,5 5 0</inkml:trace>
          <inkml:trace contextRef="#ctx0" brushRef="#br0" timeOffset="320.3029">2268 25 345,'0'0'15,"0"0"4,0 0-19,0 0 0,0 0 0,0 0 0,4-8 266,1-4 50,-1 4 9,6-4 3,-6 0-192,10 4-39,-5 0-7,4-5-2,1 5-30,0 0-6,4 4-2,-4 0 0,-1 4-19,1 0-4,0 4-1,-5 0 0,0 4-15,-5 0-3,1 5-8,0-5 12,-5 4-12,0 4 9,0 4-9,-5-4 8,-4 1 4,0-1 0,0 0 0,-5 0 0,0 4 1,1 1 1,-6-5 0,1-4 0,5 4-25,-1-4-5,0 0 0,1 1-1,8-5 46,-9 0 10,14-8 1,0 0 1,10 12-21,-6-8-5,5 4-1,5-8 0,-1 0 2,10-8 0,9 0 0,-5 0 0,1 0-7,4 0-1,4-5 0,-4 1 0,0-8-8,0 4-11,-5 8 3,-4-4-720,-5 0-144</inkml:trace>
          <inkml:trace contextRef="#ctx0" brushRef="#br0" timeOffset="-747.6654">0 94 1123,'0'0'49,"0"0"11,0 0-48,0 0-12,0 0 0,0 0 0,0 0 92,0 0 15,0 0 3,0 0 1,10 0-39,8-4-7,5 0-1,4 4-1,-9 0 11,9-4 2,5 0 1,0 0 0,5 0-28,4 0-5,4-4-2,1 4 0,-5 0-6,4 0-2,5 0 0,5 4 0,-1 4-11,-8-4-3,-5 0 0,0-4 0,-5 4-4,1 0-2,-5-9 0,-5 5 0,0 0 3,-9 4 1,5-4 0,-9 4 0,4-4-8,-4 0-2,-5 4 0,5 0 0,-5 0-8,-9 0 0,0 0 0,0 0 0,0 0 0,0 0 8,9-4-8,-9 4 8,9 0-8,-5-4-17,5 4 4,1-4 1,-1 0-130,0 4-26,0 0-4,5 0-460,-5 0-92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10-07T10:42:39.26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D095D0B-EE4F-450C-960D-E7B99CF7F8F8}" emma:medium="tactile" emma:mode="ink">
          <msink:context xmlns:msink="http://schemas.microsoft.com/ink/2010/main" type="writingRegion" rotatedBoundingBox="15397,4851 20284,4666 20364,6755 15477,6941"/>
        </emma:interpretation>
      </emma:emma>
    </inkml:annotationXML>
    <inkml:traceGroup>
      <inkml:annotationXML>
        <emma:emma xmlns:emma="http://www.w3.org/2003/04/emma" version="1.0">
          <emma:interpretation id="{E7005E38-DD1F-4404-ACBA-7DC1C9EE1191}" emma:medium="tactile" emma:mode="ink">
            <msink:context xmlns:msink="http://schemas.microsoft.com/ink/2010/main" type="paragraph" rotatedBoundingBox="15397,4851 20284,4666 20334,5973 15447,61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7200B45-3CBA-447C-B8F6-FD33D9DF4B9D}" emma:medium="tactile" emma:mode="ink">
              <msink:context xmlns:msink="http://schemas.microsoft.com/ink/2010/main" type="line" rotatedBoundingBox="15397,4851 20284,4666 20334,5973 15447,6159"/>
            </emma:interpretation>
          </emma:emma>
        </inkml:annotationXML>
        <inkml:traceGroup>
          <inkml:annotationXML>
            <emma:emma xmlns:emma="http://www.w3.org/2003/04/emma" version="1.0">
              <emma:interpretation id="{16E8EA20-99AA-4660-A3E1-64F91B844C2E}" emma:medium="tactile" emma:mode="ink">
                <msink:context xmlns:msink="http://schemas.microsoft.com/ink/2010/main" type="inkWord" rotatedBoundingBox="15407,5101 16226,5069 16247,5626 15428,5657">
                  <msink:destinationLink direction="from" ref="{BCE22D21-9136-4061-98F9-52769F066C09}"/>
                </msink:context>
              </emma:interpretation>
              <emma:one-of disjunction-type="recognition" id="oneOf0">
                <emma:interpretation id="interp0" emma:lang="en-IN" emma:confidence="0">
                  <emma:literal>In</emma:literal>
                </emma:interpretation>
                <emma:interpretation id="interp1" emma:lang="en-IN" emma:confidence="0">
                  <emma:literal>ln</emma:literal>
                </emma:interpretation>
                <emma:interpretation id="interp2" emma:lang="en-IN" emma:confidence="0">
                  <emma:literal>in</emma:literal>
                </emma:interpretation>
                <emma:interpretation id="interp3" emma:lang="en-IN" emma:confidence="0">
                  <emma:literal>Irv</emma:literal>
                </emma:interpretation>
                <emma:interpretation id="interp4" emma:lang="en-IN" emma:confidence="0">
                  <emma:literal>Irr</emma:literal>
                </emma:interpretation>
              </emma:one-of>
            </emma:emma>
          </inkml:annotationXML>
          <inkml:trace contextRef="#ctx0" brushRef="#br0">12 131 288,'13'-8'25,"-3"0"-25,-1 4 0,-9-4 0,-14 0 187,9-5 32,15 5 6,-1-4 2,-18 0-105,4 0-21,5 4-4,5 0-1,-5-4 0,0 4-1,-5 4 0,5 4 0,14 0-43,-14 0-9,-9 12-2,4 4 0,10 4-33,-1 0-8,-4 9 0,-4 3 0,-1 0 0,0 5 0,5-9 0,0 13 0,-18-5 0,9 0 8,14-3-8,-1-5 8,-8-4 10,-1 1 2,5-5 0,5 0 0,4-4-10,-9-3-2,-9 3 0,4-4 0,10 0-8,-5-12 0,0 0 0,0 0 0,0 0-74,0 0-17,0 0-3,0 0-1</inkml:trace>
          <inkml:trace contextRef="#ctx0" brushRef="#br0" timeOffset="646.4096">230 402 345,'0'0'31,"0"0"-31,0 0 0,0 0 0,-13 0 98,13 0 14,0 0 2,0 0 1,0 0-6,0 0-1,0 0 0,0 0 0,4-8-44,1 0-10,-5 0-2,4 0 0,5 0 10,-4 0 2,-5-5 0,0 5 0,5 0 0,-1 0 0,1 0 0,-5 8 0,0-8 0,0 8 0,9-8 0,-9 8 0,0 0-42,0 0-8,0 0-2,9 0 0,-9 0-12,9 8 0,-4 0 0,8 4 0,-4 0 0,0-4 0,-9 5 0,5-1 0,0 4 0,4 0 0,-9-4 0,0-4 0,0-8 9,0 13-1,4-5 0,-4-8 0,0 0-8,0 0 0,0 0 0,0 0 0,0 0 8,0 0 0,0 0 0,9-4 0,0 4-8,-4-9 8,-1 1-8,1 0 8,9-8 19,-10 4 3,1-4 1,-1 0 0,1-1-31,4 1 0,5 0 0,-10 0 0,5 4-10,0 0-8,10-5-2,-6 9 0,-4 0 12,-4 4 8,13 0-12,-4 4 12,-1 0-9,-3 4 9,-1 4 0,4 0-9,10-4 1,-9 9 0,-14-5 0,9 8 0,5 0 8,-5 0 0,0 4 0,-5-3 0,-4-5 0,5 0 0,-1 0 0,1 0 0,-10-4 0,5-8 0,14 4 0,0 0-8,-14-4 8,4 0 0,10 0 8,0-8-8,4 0-8,-9 0-7,-5-8-1,6 8 0,8-4-22,-5-1-5,-8-3-1,-5 4-543,5 4-109</inkml:trace>
        </inkml:traceGroup>
        <inkml:traceGroup>
          <inkml:annotationXML>
            <emma:emma xmlns:emma="http://www.w3.org/2003/04/emma" version="1.0">
              <emma:interpretation id="{C8B10AE4-C574-4EB1-AC89-8AE68F5622D1}" emma:medium="tactile" emma:mode="ink">
                <msink:context xmlns:msink="http://schemas.microsoft.com/ink/2010/main" type="inkWord" rotatedBoundingBox="16989,4942 18968,4867 18989,5426 17010,5502"/>
              </emma:interpretation>
              <emma:one-of disjunction-type="recognition" id="oneOf1">
                <emma:interpretation id="interp5" emma:lang="en-IN" emma:confidence="0">
                  <emma:literal>order</emma:literal>
                </emma:interpretation>
                <emma:interpretation id="interp6" emma:lang="en-IN" emma:confidence="0">
                  <emma:literal>coder</emma:literal>
                </emma:interpretation>
                <emma:interpretation id="interp7" emma:lang="en-IN" emma:confidence="0">
                  <emma:literal>older</emma:literal>
                </emma:interpretation>
                <emma:interpretation id="interp8" emma:lang="en-IN" emma:confidence="0">
                  <emma:literal>alder</emma:literal>
                </emma:interpretation>
                <emma:interpretation id="interp9" emma:lang="en-IN" emma:confidence="0">
                  <emma:literal>Gelder</emma:literal>
                </emma:interpretation>
              </emma:one-of>
            </emma:emma>
          </inkml:annotationXML>
          <inkml:trace contextRef="#ctx0" brushRef="#br0" timeOffset="2268.2541">1801 159 874,'0'0'39,"0"0"8,0 0-38,-4-4-9,4-4 0,0 8 0,-5-4 111,0-4 20,1 8 4,-5-4 1,0 0-58,4 0-11,-4 4-3,-5 4 0,5-4 0,-4 0 0,-1 4 0,0 4 0,1 0-32,-1 0-6,0 4-2,5 5 0,0-5-16,-5 4-8,1-4 8,8 8-8,1-3 0,-1-1 0,-4-4 0,9 4 0,0 4 12,0-4-4,5-3 0,4 3 0,-5-8 10,1 0 2,8-4 0,-3 0 0,3 0-20,1-4 0,-1 0 0,1-4 0,4-4 10,1 0-2,-6 0 0,1 0 0,0-8-8,-5 3 8,0-3-8,0 4 8,-5 0-8,-4 0 8,5 0-8,-5 0 8,-5 3 4,5 1 0,-9 0 0,5 0 0,-5 0 19,-5 4 4,5 0 1,-5 0 0,1 4-23,-1 4-4,0 4-1,5-4 0,-5 0-8,5 4-11,0 0 3,0 0 0,9 5 8,-4-5 0,4-8 0,0 12 0,4 0 0,1-4 0,-1 0 0,5 0 0,5 0 0,-5-8 0,9 0 0,1-4 0,-1 0 0,0 0 0,5-4 0,0 0 0,-5-4 0,5 4 0,-5-8 0,0-1-8,0 1 8,-4-4 0,-1 0 0,1 4 0,-5-5-13,0 1-1,-4 4 0,-5-4 0,0 3 14,0 1 12,-5 4-3,1 0 0,-5 0 4,0 4 1,-5 0 0,5 4 0,-5 0-1,0 0 0,1 8 0,4-4 0,-5 4-13,5 0 0,0 0 0,9-4 0,0 0 0,0 0 0,0 0 0,4 12 0,-4-4 0,10 4 0,-1 0 0,4-4 0,5 0 0,-4-4-18,4 5 4,1-1 1,-1 0-18,0 4-3,0-4-1,-4 0 0,4 0 6,-4 0 1,-1 0 0,1 4 0,-9-3 16,-1-1 3,1 0 1,-1 0 0,-4 8-10,0-8-2,-4 4 0,-1-4 0,1 0 20,-1 1 0,5-9 0,0 8 0,0 4 0,0-12 0,0 0 0,0 0 0,0 8 0,5 4 0,-5-12 0,0 0 0,9 0 0,0 4 0,4-4 0,1 0 9,0-4 6,-1 0 1,-3-4 0,8 0 0,-5 4-16,1-4 0,4-4 0,-4 3-10,0-3 18,-1-4 3,1 0 1,0 4 0,-1 0-12,-4-1 8,0 1-8,5 0 8,-5 0 0,5 0 0,-5 4 0,0 0 0,0 0-8,-4 4 0,4 0 0,5-1 0,-14 5 0,9 0 0,0 0 0,4 0 0,-13 0 0,9 5-11,1-5 3,3 8 0,-13-8 8,9 4 0,0 4 0,1-4 0,-10-4 0,9 8 11,0 0-3,-9-8 0,0 0-8,0 0 0,0 0 0,0 0 0,0 0 0,0 0 0,0 0 0,0 0 0,0 0 0,0 0 8,0 0-8,0 0 8,0 0-8,-5-4 8,-4-4-8,0 8 8,0 0-8,-5 0 0,1 0 0,-1 4 8,0-4-8,-4 8 0,4-4 0,1 4 8,-1 0-8,0 0 0,1 4 0,4 1 0,0-1 0,4 0 0,0 4 0,5-4 0,0 0 26,0 1 3,0-13 1,10 8 0,-1 4-22,4-8-8,1 0 0,4-4 0,0 0 0,1-4 0,-1 0 0,5-4 0,-5-4-24,5-1-5,-5-3-1,5 0 0,-5 0 30,0-4 0,0-1 0,0-3 0,1-4 8,-6-1-8,-4-3 0,5 0 0,-5-1 8,-4 1-8,4 4 12,-5-1-12,-4 1 20,0 8-4,0 8 0,-4-5 0,-1 9-1,1 4-1,4 4 0,-9 8 0,-1 0-14,1 9 0,-4-1-12,4 8 12,-5 0 0,5 1 0,0 3 0,0 0 9,0-7-9,9 7 0,-5-8 0,5 4 0,5 1 0,4-5 0,-5 0 0,5-4 0,0-4-52,5 5-13,0-1-3,-1-4-568,1-4-115</inkml:trace>
          <inkml:trace contextRef="#ctx0" brushRef="#br0" timeOffset="2850.2081">2789 204 990,'0'0'44,"0"0"8,0 0-41,0 0-11,0 0 0,0 0 0,9 0 104,-9 0 20,0 0 3,9-4 1,5 0-62,-5 0-12,0 0-2,5 0-1,-5 0-31,5 0-5,-5 0-2,4-1 0,-4 1 15,5 0 4,-5 0 0,0-4 0,5 4-20,-5-4-3,0 0-1,-4 4 0,-1-4 13,5 0 3,-4 4 0,-5 4 0,0 0 12,0 0 4,0 0 0,-5-8 0,5 0-13,-9 3-3,5-3 0,-5 8 0,-1 0 5,-3 0 1,4 4 0,-5 0 0,0 5-30,1-1-10,4 4 0,-5 0 0,9 0 10,-4 0 0,9 0 0,-4 5 0,4-5 0,0 0 0,0 0 0,0 0 0,4 0 8,5 0 3,1-3 1,-1-1 0,9 0-12,-4-8 0,8 0 0,-4 0 0,1-4 0,3 0 13,-3-4-3,3-1-1,-3-3-9,3 0-12,-3-8 2,-1 4 1,-4 0 9,4-5 0,-5 5 0,1-4 0,-5 0 0,0 3 0,-4-3 0,-1 4 0,1 0 8,-5-4 0,4 3 0,-4 5 0,-4 4-8,-1-4 0,-4 8 0,5-4 0,-5 8 9,-1 0 7,1 0 2,0 0 0,0 0-18,0 8 0,0-4 0,9-4 0,0 0 0,0 0 0,0 12 0,0-12 0,5 8 0,4 4 0,4-3 0,1-1 0,0 0 0,4 0-16,0-4 4,5 0 0,4 4-16,-4 0-4,0-4 0,-5 4 0,0 0 7,-4 0 1,-1 5 0,-4-5 0,1 4 9,-6 0 3,1 0 0,-1 0 0,-4-4 12,0 4 0,0 1 0,5-5 0,-5 0 0,0 4 0,0-4 0,4 4 0,1-4 0,4-4-9,-9-4 9,9 8-8,5-4 8,-1 5 0,1-9 0,4 4 0,-4 0-100,4 0-24,-4 0-4,-1 0-2</inkml:trace>
        </inkml:traceGroup>
        <inkml:traceGroup>
          <inkml:annotationXML>
            <emma:emma xmlns:emma="http://www.w3.org/2003/04/emma" version="1.0">
              <emma:interpretation id="{9F6DDA3D-4394-462B-A30E-8EF7608A641E}" emma:medium="tactile" emma:mode="ink">
                <msink:context xmlns:msink="http://schemas.microsoft.com/ink/2010/main" type="inkWord" rotatedBoundingBox="19561,4693 20284,4666 20334,5973 19610,6000"/>
              </emma:interpretation>
              <emma:one-of disjunction-type="recognition" id="oneOf2">
                <emma:interpretation id="interp10" emma:lang="en-IN" emma:confidence="0">
                  <emma:literal>of</emma:literal>
                </emma:interpretation>
                <emma:interpretation id="interp11" emma:lang="en-IN" emma:confidence="0">
                  <emma:literal>Gf</emma:literal>
                </emma:interpretation>
                <emma:interpretation id="interp12" emma:lang="en-IN" emma:confidence="0">
                  <emma:literal>oof</emma:literal>
                </emma:interpretation>
                <emma:interpretation id="interp13" emma:lang="en-IN" emma:confidence="0">
                  <emma:literal>Of</emma:literal>
                </emma:interpretation>
                <emma:interpretation id="interp14" emma:lang="en-IN" emma:confidence="0">
                  <emma:literal>gf</emma:literal>
                </emma:interpretation>
              </emma:one-of>
            </emma:emma>
          </inkml:annotationXML>
          <inkml:trace contextRef="#ctx0" brushRef="#br0" timeOffset="4046.8767">4460 54 403,'0'0'17,"9"-4"5,0 0-22,-4-4 0,4 0 0,-9 0 0,4 0 226,-4 0 41,0 0 8,0-5 1,-4 5-159,-5 0-32,4 0-6,-4 0-2,-5 4-9,1 0-3,-5 0 0,-1 0 0,-3 8-20,-1 0-4,0 0-1,-4 4 0,4 0-25,0 0-6,0 4-1,1 1 0,3-1 0,6 0 0,-1 0 0,0 4 0,5-4-8,9-4 0,0-8 0,0 17 0,5-5 0,-1 0 0,10-4 10,0 4-10,-1-4 13,10-4-4,0 0-1,-5-4 0,9 0-8,1 0 12,-5-4-12,-1 0 12,-3 0-12,-1 0 0,-5 0 0,6-8 8,-6 8 10,-4-4 2,-4-4 0,-1 3 0,-4 9-20,0 0 0,-4-8 0,-5 0 0,0 4-17,0 0-1,0 0 0,9 4 0,-10 0 18,10 0 0,-13 0 0,13 0 0,0 0 0,0 0 0,0 0 0,0 0 0,0 0-13,9 8 1,0-4 0,5 0 0,4-8 12,0 4 0,5-4 0,0 0 0,4-4-19,-4-4-1,4 0 0,0 0 0,1-4 20,-6-5-12,1-3 12,-5-4-10,1-1 10,-6-3 0,1 0 0,0-1 0,-10 1-8,1-1 0,-1 1 0,-8 4 0,4 3 8,-5 5 0,5 4 10,-4 0-10,-1 4 20,-4 4-3,4 0 0,5 8 0,-13 12-9,4 8-8,-5 4 12,5 17-12,0 7 0,0 5-20,-1 12 2,6 3 1,-1-3 6,1 4 2,4 4 0,-5 8 0,5-4 9,5 4 9,-5-9-1,9 5-8,-5-12 12,6-4-12,-1-9 12,4 1-12,1-13 0,-5-3-14,5-9 1,-1-8 0,6-3 13,-6-9 0,6-8 0,-6-8 0,5 0 0,1-9 0,-6-3 11,1-8-3,-5-9 0,-9-3 1,0-1 0,-9-7 0,0-5 29,-5 5 6,0 3 0,-4 1 1,0-1-10,-5 5-3,1 7 0,3 1 0,1 8-21,-5 3-11,10 5 10,-6 8-10,10 0-67,0 4-19,9 4-4</inkml:trace>
        </inkml:traceGroup>
      </inkml:traceGroup>
    </inkml:traceGroup>
    <inkml:traceGroup>
      <inkml:annotationXML>
        <emma:emma xmlns:emma="http://www.w3.org/2003/04/emma" version="1.0">
          <emma:interpretation id="{39636C40-A835-4359-BA9D-290BB12F18EA}" emma:medium="tactile" emma:mode="ink">
            <msink:context xmlns:msink="http://schemas.microsoft.com/ink/2010/main" type="paragraph" rotatedBoundingBox="15546,6130 19422,5794 19501,6706 15625,70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FD72801-5D3A-4848-9326-3EE5C6FDD457}" emma:medium="tactile" emma:mode="ink">
              <msink:context xmlns:msink="http://schemas.microsoft.com/ink/2010/main" type="line" rotatedBoundingBox="15546,6130 19422,5794 19501,6706 15625,7042"/>
            </emma:interpretation>
          </emma:emma>
        </inkml:annotationXML>
        <inkml:traceGroup>
          <inkml:annotationXML>
            <emma:emma xmlns:emma="http://www.w3.org/2003/04/emma" version="1.0">
              <emma:interpretation id="{D55EE338-A20E-461B-BAB6-06E578CF148D}" emma:medium="tactile" emma:mode="ink">
                <msink:context xmlns:msink="http://schemas.microsoft.com/ink/2010/main" type="inkWord" rotatedBoundingBox="15546,6130 19422,5794 19501,6706 15625,7042">
                  <msink:destinationLink direction="to" ref="{BCE22D21-9136-4061-98F9-52769F066C09}"/>
                </msink:context>
              </emma:interpretation>
              <emma:one-of disjunction-type="recognition" id="oneOf3">
                <emma:interpretation id="interp15" emma:lang="en-IN" emma:confidence="0">
                  <emma:literal>priority</emma:literal>
                </emma:interpretation>
                <emma:interpretation id="interp16" emma:lang="en-IN" emma:confidence="0">
                  <emma:literal>priority Y</emma:literal>
                </emma:interpretation>
                <emma:interpretation id="interp17" emma:lang="en-IN" emma:confidence="0">
                  <emma:literal>priority |</emma:literal>
                </emma:interpretation>
                <emma:interpretation id="interp18" emma:lang="en-IN" emma:confidence="0">
                  <emma:literal>pliant Y</emma:literal>
                </emma:interpretation>
                <emma:interpretation id="interp19" emma:lang="en-IN" emma:confidence="0">
                  <emma:literal>piretite |</emma:literal>
                </emma:interpretation>
              </emma:one-of>
            </emma:emma>
          </inkml:annotationXML>
          <inkml:trace contextRef="#ctx0" brushRef="#br0" timeOffset="5808.6013">176 1515 727,'0'0'32,"0"0"7,0 0-31,0 0-8,4-8 0,-4 0 0,-4 0 95,4-4 17,4 0 4,1-1 1,-1 1-36,5 4-7,1-4-2,-1-4 0,4 4-17,-8-9-4,-1 5-1,1-4 0,4 4-9,-4 0-1,-5-5-1,-5 5 0,5 4-6,0 0-1,-4 0 0,-1 4 0,-4 0-8,4 4-3,5 4 0,0 0 0,-9 12-5,0 0-2,5 8 0,4 4 0,-5 1-14,0 3 0,5 4 8,0 1-8,5 3 0,0 1 0,-10-1 8,0 4-8,10-3 0,-5 3 8,-5-3-8,1-5 0,-1-3 9,5-5-9,0 0 8,0 0-8,-4-7 8,4-5-8,4 0 8,-4-12-8,0 0 14,0 0-2,0 0-1,5-8 0,-1-4 9,1-1 1,-5-7 1,5-8 0,8-4-7,-4-1-2,-9-3 0,5-1 0,4 1 5,5 3 1,-10-3 0,5 4 0,-4-1-19,9 5 0,4-4 0,-5 7 0,-3 5 0,3 0 0,14 4 0,-8 8 0,-1-1-23,0 9-8,-4 0-1,9 0-1,-5 5 33,0 7 8,-9-4 0,0 8 1,5-4-9,-5 4 0,-9 0 0,-5 1 0,1-5-10,-5 4-1,4 0 0,-8 0 0,-10-3-8,5-1-1,8 0-1,-8-4 0,0 4-13,0-4-2,4 0-1,0 0 0,5 0 19,0-4 4,-4-4 1,4 0 0,9 0 13,-10 4 0,-3 1 0,8-5-9,5 0 9,0 0 0,0 0 0,0 0-8,-9 4 8,9-4 0,0 0 0,0 0 0,0 0 9,14 8 4,-1-8 1,6 0 0,-6 0-4,5 0-1,1-4 0,8 0 0,5 0 11,0-5 1,-9-3 1,8 4 0,10-4-22,-9 0 8,-9 0-8,-5-4 0,10-1 0,-6-7 0,6 4 0,-10-4 0,-5-1 10,1-3-2,4 0-8,-4-1 12,0 1-12,-5-4 11,4 3-11,-3 5 10,3 4 2,-8 0 1,-1-1 0,-4 9 0,9 0-3,-13 0-1,-5 4 0,0 0 0,0 4 17,-1 0 3,-3 4 1,-10 4 0,0 4-30,5 0 0,0 4 0,0-4 0,-5 4 0,9-4 0,10 9 0,4-1 0,0 0-20,0 0-9,4 0-3,10 0 0,0-3 32,4-1-9,-14 0 9,14 0 0,5-4-24,0 0 1,-9-4 0,4 0 0,0 4-29,-4-4-5,4 0-2,-4 1 0,-14-5 26,9 0 5,9 0 0,-18 0 1,0 0 19,0 0 8,0 0-8,9 8 8,0-4 0,-9-4-8,0 12 8,5-4 0,-1 0 0,1 0 0,-5 4 0,4-4 8,1 0-8,-1 1 0,-4-9 0,0 0 8,5 8-8,0 0 0,8 0 0,-13-8 8,0 0-8,9 0 11,5-4-11,4 0 12,0 4 1,-4-4 1,0-4 0,4-1 0,0 1-14,-4-4 0,-5 0 0,5 0-10,4-4 10,-9 0 0,-5-1 0,1 1 0,0 4 24,4-4 0,-5 4 0,-4 0 0,-4 3 11,-1 1 2,14 0 1,-9 8 0,0 0-11,0 0-3,0 0 0,0 12 0,5 1-24,-5-1 0,-5 4 0,5 0 0,5 4 0,-1-3 0,-13 3 8,14-4-8,4 0 0,-5 0 0,1-4 0,0 1 0,-1-5 0,5 0-11,9-4 3,-4 0 0,-14-4-164,5 0-32,22-8-6,-9-4-2</inkml:trace>
          <inkml:trace contextRef="#ctx0" brushRef="#br0" timeOffset="5916.1646">1400 1074 691,'0'0'61,"-4"-12"-49,-5-4-12,-9 4 0,-1-1 172,6 5 31,4 0 6,-1 4 2,-8 4-127,5 4-24,-1-4-6,9 8-1,-4 0-53,0 5 0,-4-1-11,8 4-710</inkml:trace>
          <inkml:trace contextRef="#ctx0" brushRef="#br0" timeOffset="6944.044">1396 1329 633,'18'0'56,"-4"-4"-44,-14 4-12,9-12 0,0 0 102,0-5 18,5 1 4,-5 0 1,-9 0-37,9 0-8,5-1-2,-1 1 0,-8 0-8,4 4-2,5-4 0,-1 4 0,-4 4-29,5 4-7,-5-1 0,5-3-1,-1 8-31,-13 0 0,0 0 0,14 0 0,0 0 0,-5 4 0,-9-4 0,13 9 0,-3-5 0,3 8 0,-4-4 0,0 4 0,-9-12 0,10 8 0,-1 4 0,0-4 0,-9-8 8,0 0-8,0 0 0,9 8 0,-9-8 8,0 0-8,0 0 0,0 0 0,0 0 14,0 0-3,0 0-1,0 0 0,0 0 18,0 0 3,-9 0 1,0 0 0,0 0-2,-1 0 0,-3 0 0,-1 0 0,0 0-4,1 4-1,-1 4 0,1-3 0,-1 7-11,0 0-2,1 0-1,-1 0 0,9 4-11,1 0 0,-5 1 0,4 3 0,5-8 0,0 4 0,0-4 0,5 5 0,4-5 0,0-4 0,5 4 0,-1-4 0,5 0 0,1-4 0,3-4 0,-3 0 0,3 0 0,-3 0 0,3-8 0,-3 0 0,3-4 0,-3 0 0,3 0 0,-3-5 0,-1 1 0,-9 0 0,4-4 0,-8 0 0,0 3 0,-1 1 0,-4-4 0,0 4 0,-4 4 12,-1-1-4,-4 1 0,-5 0 0,1 0 13,-1 8 3,0 0 0,1 4 0,-6 0-9,10 4-2,-4 0 0,-1 4 0,5 0-13,0 4 8,4 5-8,1-5 0,-1 0 0,5 4 0,5-4 0,-1 0 0,5 0 0,0 1 0,1-5-11,3 0 11,5 0-19,1-4 4,-1-4 1,0 0 0,0 0-7,5-4-2,-5 0 0,5-4 0,-5 4 11,5-8 3,-5-5 0,0 5 0,-4-8 9,-5 4 0,5 0 0,-1-5 0,-3 1 0,-1 0 8,0 0-8,0-1 8,-5 5-8,1-4 0,0 4 0,-5 0 0,0-1 12,0 5 2,-5 4 0,-4-4 0,-5 4 13,5 4 2,0-4 1,9 8 0,-14 8-30,5 0 8,-4 0-8,-1 0 0,0 4 0,5 0 0,5 1 0,4 3 0,0-8 0,0 4 0,4 4 0,5-4 0,5 1 0,0-1-10,-1 0 10,5 0-8,5-4-14,0 0-2,0-4-1,0 4 0,4-4-14,0 0-2,-4 0-1,-5 0 0,0-4-2,1 0 0,-6 0 0,-4 0 0,-9 0 36,0 0 8,0 0 0,0 0 0,0 0 0,0 0 0,0 0 0,0 13 0,0-1 8,0 0 3,-4-4 1,4 4 0,-5-4-12,5 4 0,0-4 0,0 5 0,0-5 28,0-8 3,5 12 1,4-4 0,-5 0-32,6 0 0,-1 0 0,0-4 0,4 0 0,-3-4 0,3-4 0,1 4 0,0-4 0,-1-4 0,1 4 0,-1-4 0,1-4 0,-5 0 0,0-5 0,0 1 0,5 0 0,-9 0 0,4 0 0,-5-5 0,1 5 10,-1 4-1,1 0 0,-5 0 0,5 4 18,-5 0 3,-5-4 1,5 12 0,0 0-5,0 0-1,0 0 0,0 0 0,0 12-25,-5 4 0,1 0 0,4 4 0,0-4 0,0 5 0,0-1 0,4 0 0,-4-4 0,5 1 0,0-1 0,4-4 0,-5 0 0,10-4-17,-5 0 2,5-4 1,-1 0-154,10-8-30,-9 0-6</inkml:trace>
          <inkml:trace contextRef="#ctx0" brushRef="#br0" timeOffset="7038.6631">2753 953 270,'0'0'0,"0"0"11,-5 0-3,1 4 0</inkml:trace>
          <inkml:trace contextRef="#ctx0" brushRef="#br0" timeOffset="7355.507">2789 1297 936,'18'-4'41,"-9"-1"9,0 1-40,10-8-10,-6 4 0,1-8 0,0 0 65,4 0 11,0-1 3,0 1 0,-4-4-12,4-4-3,-9-5 0,5 1 0,0 4 26,-5 0 5,0-5 1,0-3 0,-5 3-52,1 1-9,0 0-3,-5 4 0,0-1 10,0 9 2,0 0 0,0 4 0,0 0-26,0 4-5,0 8-1,0 0 0,0 0-3,0 0-1,-10 8 0,6 4 0,4 8-8,-5 4 0,1 1 0,-1 7 0,5 4 0,0 1 0,0-1 0,0 1 0,0-1 0,5 0 0,-5 1 0,9-1 0,-5-7 0,1-1 0,4 0 0,0-7 0,0-5 0,0 0 0,5-8 0,-5 0 0,5-8-152,-5-4-32,0-4-6,5-8-2</inkml:trace>
          <inkml:trace contextRef="#ctx0" brushRef="#br0" timeOffset="7505.1113">3058 965 345,'-5'-4'31,"1"0"-31,-6-4 0,6 3 0,-5 1 328,9 4 60,-5 0 12,5 0 3,0 0-297,0 0-59,0 0-12,0 0-3,5 13-32,4-1 0,0 0 0,5 4 0,-1 0 0,6 0 0,-1 1 0,0 3 0,0 0 0,0-4 0,5-4-12,0 5-831</inkml:trace>
          <inkml:trace contextRef="#ctx0" brushRef="#br0" timeOffset="7737.1453">3426 1102 1227,'0'0'27,"0"0"5,0 0 2,0 0 1,10-8-35,-6-4 0,-4 0 0,5 0 0,-5 4 108,0 0 14,9-5 3,-5 9 1,-4 4-43,0 0-9,0 0-2,14 0 0,-5 4-38,5 1-8,-1 3-2,1 0 0,0 0-24,-1 4 0,6-4 0,-6 8 0,5-4 0,1 5 0,-6-5 0,6 4 0,-1-8 0,-5 4 0,6-8 0,-6 4 0,5 4-72,1-4-19,-6-3-4,6-1-1,-1-4-147,5 0-29</inkml:trace>
          <inkml:trace contextRef="#ctx0" brushRef="#br0" timeOffset="7909.5645">3973 1127 345,'0'0'15,"9"-4"4,0-5-19,-4 1 0,-1-4 0,5 0 0,-4 4 284,-1-4 54,1 4 10,-5-4 3,0 12-211,0 0-41,0 0-9,0 0-2,-5 12-41,1-4-9,-1 0-2,-4 8 0,0 12-19,0 1-4,-5-5-1,10 12 0,-10 1-3,5-1-1,0 1 0,0-1 0,4-3-8,-4-1 8,4-4-8,1 1 8,4-5-8,-5 0 8,1 0-8,4 1 8,0-9-19,0 0-4,0-4-1,9-4 0</inkml:trace>
        </inkml:traceGroup>
      </inkml:traceGroup>
    </inkml:traceGroup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10-07T11:54:01.779"/>
    </inkml:context>
    <inkml:brush xml:id="br0">
      <inkml:brushProperty name="width" value="0.09333" units="cm"/>
      <inkml:brushProperty name="height" value="0.09333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2369AB0F-49C0-458E-92BA-040C1A8D1686}" emma:medium="tactile" emma:mode="ink">
          <msink:context xmlns:msink="http://schemas.microsoft.com/ink/2010/main" type="inkDrawing" rotatedBoundingBox="17140,11164 21286,10762 21394,11872 17248,12274" hotPoints="21713,11453 19460,11951 17194,11515 19447,11017" semanticType="enclosure" shapeName="Ellipse"/>
        </emma:interpretation>
      </emma:emma>
    </inkml:annotationXML>
    <inkml:trace contextRef="#ctx0" brushRef="#br0">925 1212 1267,'0'0'56,"0"-4"12,0-4-55,-5 0-13,10 0 0,-5 8 0,0-4 0,0 4 0,4-8 0,1 4 0,4 0 0,0 0 0,9-1 0,0 1 0,0 4 54,5 0 8,5-4 2,-1 0 0,5 0-52,0 4-12,4 0 0,10-4 0,-1 0 0,5 0 0,5 0 0,9 0 0,13 0 54,0 0 8,1-4 2,4 8 0,0 0-52,4-4-12,5-4 0,5 0 0,-1 0 24,6-1 1,-6 1 1,-4 0 0,-4 0-16,4 0-10,0-4 12,0 0-12,0 0 10,0-5-10,-9 5 8,0-4-8,-5-4 10,-4 0-10,0-1 12,0 1-12,0 0 24,0-4-1,-19 3-1,5 1 0,-4 4-22,-5 0 0,-4-4 0,-5 7 0,0-7 0,-10 4 0,1 0 0,-9 0 0,0-1 0,-5 1 0,-4 0 0,-5-4 0,0 0 36,-5-1 4,-8 1 0,-1 0 0,-4 0-24,-9-5-4,0 5 0,-9 0-1,-10-4-11,1-1 0,-10 1 0,1 0 8,-10 0-8,0-1 0,-13 5 0,-5 0 8,5-4-8,-9 3 0,-1-3 0,-8 4-11,-5 0 11,-5 3 0,5-3 0,-5 8-8,10 0 8,-10 0 0,1-5 0,-6 9-8,1 0 8,0 4 0,4 0 0,5 0 0,0 0-9,-4 4 9,-5 0-10,4 4 10,-4 4 0,9 4 0,0-4 8,0 5-8,4 3 0,-4 4 0,0 4 0,0 5 0,0-1 0,4 0 0,10 5-15,0-1 5,4 0 29,-5 5 5,1-1 2,4 5 0,5-1-72,4 1-14,0-5-4,14 1 0,5-1 52,4 0 12,9 1 0,5-1 0,-1-3 25,10-1 8,4-4 2,10 1 0,-1-1-35,5 0 0,9-3 0,14-5 0,0 0 21,13 0-2,14-4-1,10 1 0,12-1 11,6-8 3,4 0 0,13-4 0,6 0-16,8-4-2,5 0-1,0-4 0,-5 4-5,-5-4 0,1-4-8,-5 4 12,1 0-43,-6-4-9,-8 4-1,-1-4-626,-8 0-125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10-07T11:53:40.430"/>
    </inkml:context>
    <inkml:brush xml:id="br0">
      <inkml:brushProperty name="width" value="0.09333" units="cm"/>
      <inkml:brushProperty name="height" value="0.09333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CE228F9F-525F-4109-AEEA-D883AD7D0E12}" emma:medium="tactile" emma:mode="ink">
          <msink:context xmlns:msink="http://schemas.microsoft.com/ink/2010/main" type="inkDrawing" rotatedBoundingBox="20672,9854 22156,9826 22157,9874 20673,9902" shapeName="Other"/>
        </emma:interpretation>
      </emma:emma>
    </inkml:annotationXML>
    <inkml:trace contextRef="#ctx0" brushRef="#br0">-173 1721 1191,'0'0'52,"0"0"12,-9 0-51,0 0-13,9 0 0,-9 4 0,0 0 91,9-4 15,0 0 3,0 0 1,0 0-22,0 0-4,0 0 0,5 8-1,8-4-6,5 4-1,1-4 0,13-4 0,4 0-27,5 0-5,4 0-2,10 0 0,4 0 5,-4 0 1,4 0 0,5 0 0,-5 0-28,5 0-6,-1 0-1,1 0 0,-5 0 0,1 0 0,-6-4 0,5 4 0,-4-4-5,0 4 0,-14 0-8,0 0 12,-5-4 16,-4 4 4,-5-4 0,1 0 0,-1 0-32,-4 0 0,-5 0 0,-4 0 0,4 0 0,-5 4 0,1-8 0,-5 8 0,0 0-26,0 0-11,-4-4-3,4 4 0,0 0-132,0 4-26,-9-4-6,0 0-735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10-07T11:53:41.223"/>
    </inkml:context>
    <inkml:brush xml:id="br0">
      <inkml:brushProperty name="width" value="0.09333" units="cm"/>
      <inkml:brushProperty name="height" value="0.09333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CFC913D3-EE35-4FB5-A05C-2D4A12BF4FD3}" emma:medium="tactile" emma:mode="ink">
          <msink:context xmlns:msink="http://schemas.microsoft.com/ink/2010/main" type="writingRegion" rotatedBoundingBox="22408,9397 23450,9397 23450,10332 22408,10332"/>
        </emma:interpretation>
      </emma:emma>
    </inkml:annotationXML>
    <inkml:traceGroup>
      <inkml:annotationXML>
        <emma:emma xmlns:emma="http://www.w3.org/2003/04/emma" version="1.0">
          <emma:interpretation id="{8C6869B9-83BA-4541-BD7A-C98CA45199DF}" emma:medium="tactile" emma:mode="ink">
            <msink:context xmlns:msink="http://schemas.microsoft.com/ink/2010/main" type="paragraph" rotatedBoundingBox="22408,9397 23450,9397 23450,10332 22408,103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BC683FF-379E-40C3-8387-98023AE2E19A}" emma:medium="tactile" emma:mode="ink">
              <msink:context xmlns:msink="http://schemas.microsoft.com/ink/2010/main" type="line" rotatedBoundingBox="22408,9397 23450,9397 23450,10332 22408,10332"/>
            </emma:interpretation>
          </emma:emma>
        </inkml:annotationXML>
        <inkml:traceGroup>
          <inkml:annotationXML>
            <emma:emma xmlns:emma="http://www.w3.org/2003/04/emma" version="1.0">
              <emma:interpretation id="{1564D67D-1E4D-475E-9F5D-68F0E4C098DD}" emma:medium="tactile" emma:mode="ink">
                <msink:context xmlns:msink="http://schemas.microsoft.com/ink/2010/main" type="inkWord" rotatedBoundingBox="22408,9397 23450,9397 23450,10332 22408,10332"/>
              </emma:interpretation>
              <emma:one-of disjunction-type="recognition" id="oneOf0">
                <emma:interpretation id="interp0" emma:lang="en-IN" emma:confidence="0">
                  <emma:literal>a</emma:literal>
                </emma:interpretation>
                <emma:interpretation id="interp1" emma:lang="en-IN" emma:confidence="0">
                  <emma:literal>Q</emma:literal>
                </emma:interpretation>
                <emma:interpretation id="interp2" emma:lang="en-IN" emma:confidence="0">
                  <emma:literal>q</emma:literal>
                </emma:interpretation>
                <emma:interpretation id="interp3" emma:lang="en-IN" emma:confidence="0">
                  <emma:literal>M</emma:literal>
                </emma:interpretation>
                <emma:interpretation id="interp4" emma:lang="en-IN" emma:confidence="0">
                  <emma:literal>m</emma:literal>
                </emma:interpretation>
              </emma:one-of>
            </emma:emma>
          </inkml:annotationXML>
          <inkml:trace contextRef="#ctx0" brushRef="#br0">1526 1936 518,'0'0'23,"0"0"5,0 8-28,0-8 0,0 0 0,0 0 0,0 0 145,0 0 24,0 0 5,0 0 1,0 0-92,0 8-19,0 0-3,0-8-1,0 0-4,0 0 0,0 0-1,0 0 0,9-4-19,0-4-3,0 0-1,5 0 0,-1-5 7,1-3 1,-5 4 0,5-4 0,4 0-12,-4-1-3,-1-3 0,1 0 0,0 0 6,-1 0 1,1-1 0,4 1 0,-9 4-20,9 0-3,-4-1-1,0 1 0,-1 4-8,1 0 0,0 0 0,-1 8-11,1 0 11,-5 0 0,0 0 8,5 4-8,-5 0 0,5 0-8,-5 0 0,0 0 0,-9 0 8,14 4 0,-5 0 0,-9-4 0,0 0 0,13 8-8,-13-8 8,5 8-8,-5-8 8,0 0 0,13 8 0,-13-8 0,0 0 0,0 0 0,0 0 8,0 0-8,0 0 0,0 0 0,0 0 0,-9 4 0,9-4 11,-9 0-3,-4 4 0,-1 0 0,0 0 4,1 0 0,-6 0 0,1 8 0,5-7 0,-6 3 0,1 0 0,4 0 0,-4 4 14,5-4 3,-1 4 1,0 4 0,5-3-30,0-1 0,0 0 0,4 0 0,5 0 0,0 0 0,0-4 0,5 0 0,0-4 0,4 5 0,4-1 8,1-4-8,4 0 10,0-8-1,1 4 0,3-8 0,1 0-9,0-1 0,0-7 0,4 0 8,0 0-8,-4-8 0,4-1 0,1-3 8,-6-4-8,1-5 0,-5 1 0,-4-5 0,4-3 0,-4 3 0,0 1 9,-5-1-9,-5 9 0,1 0 0,-5 7 0,4 5 0,-4 4 0,0 4 8,0 12-8,0 0 0,-9 0 12,0 4-3,0 8 0,0 4 0,0 4-9,-5 5 0,1-1 0,3 4-11,-3 1 11,4 3 9,0-4-1,-1 5-8,6-5 9,-1 0-9,5 1 0,-4-5 9,4 0-9,0-4 0,4 1 0,5-1 0,-4-4 0,4 0 0,0-8 0,5 5 0,0-5-124,-1-4-16,1-4-4,-1 0-1</inkml:trace>
          <inkml:trace contextRef="#ctx0" brushRef="#br0" timeOffset="613.5143">2413 1899 345,'0'0'15,"0"0"4,0 0-19,0 0 0,0 0 0,0 0 0,0 0 240,0 0 45,0 0 9,0 0 2,0 0-167,0 0-33,0 0-6,0 0-2,0 0 19,0 0 3,-9 0 1,9 0 0,0 0-75,0 0-16,0 0-2,0 0-1,0-8 36,0 8 7,0-8 2,0 0 0,5-4-48,-1 4-14,1 0 0,0 3 8,-1-3-8,5 0 0,-4 4 0,4-4 0,-9 8 30,4-4 5,-4 4 1,10-4 0,-10 4-24,0 0-4,0 0 0,0 0-8,0 0 24,0 0-3,0 0 0,0 0 0,0 0-34,0 0-7,0 12-2,4 0 0,-4 0 22,-4 1 0,4-1 0,0 4 0,-5-4 0,0 4 0,5 0 0,-4 5 0,4-1 0,-5 0 0,1-4 0,4 5 0,-5-1 20,5-4 0,0 4-1,0-4 0,-4-3-19,4-1 0,-5-4 0,5 4 0,-4-4 0,4-8 0,0 0 0,0 0 0,0 0 0,0 0 0,0 0 0,0 12 0,0-12 0,0 0 0,0 0 0,0 0 0,0 0 0,0 0 0,0 0 0,0 0 0,-10 8 0,10-8 0,0 0 0,-9 4 0,9-4 0,-9 4 0,9-4 0,0 0 0,-9 4 0,9-4 0,0 0 0,0 0 0,0 0 0,0 0 0,0 0 0,0 0 0,0 0 27,0 0 1,0 0 1,0 0 0,0 0-17,9 9-4,0-5-8,5 0 12,0-4 13,-1-4 3,1 0 0,4 4 0,0-5-44,1 1-9,-1 0-2,0-4-810,0 0-163</inkml:trace>
        </inkml:traceGroup>
      </inkml:traceGroup>
    </inkml:traceGroup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10-07T11:54:02.766"/>
    </inkml:context>
    <inkml:brush xml:id="br0">
      <inkml:brushProperty name="width" value="0.09333" units="cm"/>
      <inkml:brushProperty name="height" value="0.09333" units="cm"/>
      <inkml:brushProperty name="color" value="#808080"/>
      <inkml:brushProperty name="fitToCurve" value="1"/>
    </inkml:brush>
    <inkml:brush xml:id="br1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74BA6E1-288E-4CEC-82F5-C1691F93925C}" emma:medium="tactile" emma:mode="ink">
          <msink:context xmlns:msink="http://schemas.microsoft.com/ink/2010/main" type="writingRegion" rotatedBoundingBox="3316,11162 25749,11202 25744,13861 3311,13822"/>
        </emma:interpretation>
      </emma:emma>
    </inkml:annotationXML>
    <inkml:traceGroup>
      <inkml:annotationXML>
        <emma:emma xmlns:emma="http://www.w3.org/2003/04/emma" version="1.0">
          <emma:interpretation id="{35EB5B37-77F9-44AD-BCFB-03A7B3555B76}" emma:medium="tactile" emma:mode="ink">
            <msink:context xmlns:msink="http://schemas.microsoft.com/ink/2010/main" type="paragraph" rotatedBoundingBox="3316,11162 25749,11202 25744,13861 3311,138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4447F46-7EF9-4C9E-9E03-B3FFC062D1F9}" emma:medium="tactile" emma:mode="ink">
              <msink:context xmlns:msink="http://schemas.microsoft.com/ink/2010/main" type="inkBullet" rotatedBoundingBox="21280,11553 21656,11542 21658,11620 21283,11631"/>
            </emma:interpretation>
            <emma:one-of disjunction-type="recognition" id="oneOf0">
              <emma:interpretation id="interp0" emma:lang="en-IN" emma:confidence="0">
                <emma:literal>_</emma:literal>
              </emma:interpretation>
              <emma:interpretation id="interp1" emma:lang="en-IN" emma:confidence="0">
                <emma:literal>-</emma:literal>
              </emma:interpretation>
              <emma:interpretation id="interp2" emma:lang="en-IN" emma:confidence="0">
                <emma:literal>~</emma:literal>
              </emma:interpretation>
              <emma:interpretation id="interp3" emma:lang="en-IN" emma:confidence="0">
                <emma:literal>+</emma:literal>
              </emma:interpretation>
              <emma:interpretation id="interp4" emma:lang="en-IN" emma:confidence="0">
                <emma:literal>.</emma:literal>
              </emma:interpretation>
            </emma:one-of>
          </emma:emma>
        </inkml:annotationXML>
        <inkml:trace contextRef="#ctx0" brushRef="#br0">17970-1450 576,'0'0'25,"0"0"6,0 0-31,0 0 0,0 0 0,0 0 0,0 0 116,0 0 18,0 0 3,5 4 1,8-4-53,-4 0-10,5-4-3,0 0 0,-1 4-20,1 0-5,4-4-1,5 4 0,0-5-10,-5 1-1,9 0-1,-4 0 0,0-8 2,4 8 0,-9 0 0,1 4 0,-6-4-16,5 0-4,1 0 0,-10 4 0,-9-8-16,0 8 0,0 0 8,0 0-8,0 0 0,0 0 0,0 0 8,0 0-8,4 0-24,1-4-8,-5 4-1,4-4-1,-4 0-222,0-4-45</inkml:trace>
      </inkml:traceGroup>
      <inkml:traceGroup>
        <inkml:annotationXML>
          <emma:emma xmlns:emma="http://www.w3.org/2003/04/emma" version="1.0">
            <emma:interpretation id="{C747F46A-1848-4438-9E79-CA75DF1104A1}" emma:medium="tactile" emma:mode="ink">
              <msink:context xmlns:msink="http://schemas.microsoft.com/ink/2010/main" type="line" rotatedBoundingBox="21965,11255 25735,11137 25758,11875 21988,11993"/>
            </emma:interpretation>
          </emma:emma>
        </inkml:annotationXML>
        <inkml:traceGroup>
          <inkml:annotationXML>
            <emma:emma xmlns:emma="http://www.w3.org/2003/04/emma" version="1.0">
              <emma:interpretation id="{615B9528-EA94-4A16-A7E1-CAA518C44A20}" emma:medium="tactile" emma:mode="ink">
                <msink:context xmlns:msink="http://schemas.microsoft.com/ink/2010/main" type="inkWord" rotatedBoundingBox="21965,11255 25735,11137 25758,11875 21988,11993"/>
              </emma:interpretation>
              <emma:one-of disjunction-type="recognition" id="oneOf1">
                <emma:interpretation id="interp5" emma:lang="en-IN" emma:confidence="0">
                  <emma:literal>Employment</emma:literal>
                </emma:interpretation>
                <emma:interpretation id="interp6" emma:lang="en-IN" emma:confidence="0">
                  <emma:literal>Employment -</emma:literal>
                </emma:interpretation>
                <emma:interpretation id="interp7" emma:lang="en-IN" emma:confidence="0">
                  <emma:literal>'Employment -</emma:literal>
                </emma:interpretation>
                <emma:interpretation id="interp8" emma:lang="en-IN" emma:confidence="0">
                  <emma:literal>'Employment</emma:literal>
                </emma:interpretation>
                <emma:interpretation id="interp9" emma:lang="en-IN" emma:confidence="0">
                  <emma:literal>"Employment -</emma:literal>
                </emma:interpretation>
              </emma:one-of>
            </emma:emma>
          </inkml:annotationXML>
          <inkml:trace contextRef="#ctx0" brushRef="#br0" timeOffset="762.309">18703-1697 612,'0'0'27,"0"0"5,0 0-32,0 0 0,0 0 0,0 0 0,9-8 115,-9 8 16,0 0 3,0 0 1,0 0-49,0 0-10,0 0-1,0 0-1,0 0-30,0 0-5,0 12-2,-4 4 0,4 0-1,0 8-1,-5 1 0,5 3 0,0 0-16,0 1-3,0-1-1,-4 4 0,4-3-15,0 3 9,-5-4-9,0-3 8,1 3 2,4-8 0,0 1 0,-5-1 0,1-4-10,4-4-14,0-12 3,-5 12 1,5-12-189,0 0-37</inkml:trace>
          <inkml:trace contextRef="#ctx0" brushRef="#br0" timeOffset="461.4596">18694-1746 345,'0'0'15,"0"0"4,0 0-19,0 0 0,0 0 0,0 0 0,0 0 79,0 0 12,0 0 2,0 0 1,0 0-51,0 0-11,0 0-1,0 0-1,0 0-42,5 12-9,-5-12-2,4 8 0</inkml:trace>
          <inkml:trace contextRef="#ctx0" brushRef="#br0" timeOffset="1078.8279">18730-1612 1267,'0'0'56,"0"0"12,0 0-55,0 0-13,0 0 0,0 0 0,10 4 54,3 0 8,1-4 2,4 0 0,5 0-52,4-4-12,5-4 0,-5 8-441,1-8-91</inkml:trace>
          <inkml:trace contextRef="#ctx0" brushRef="#br0" timeOffset="936.6337">18749-1790 1436,'0'0'32,"0"0"6,0 0 2,0 0 0,0 0-32,0 0-8,0 0 0,0 0 0,0 0 14,13-4 2,1 0 0,4-5 0,0 5-16,1 0 11,8 0-11,0 0 10,-4 0-32,0 4-6,0-4-2,-5 4-612</inkml:trace>
          <inkml:trace contextRef="#ctx0" brushRef="#br0" timeOffset="1267.9419">18794-1386 1429,'0'0'31,"0"0"6,0 0 2,0 0 2,5 8-33,8-3-8,-4-1 0,5-4 0,0 0 46,4 0 7,0-4 2,0-1 0,1 1-36,3 0-7,1 4-2,0-4 0,-9 4-20,4-4-4,-5 0-1,1 4 0,0-4-166,-1 0-34,6-4-6,-19 8-2</inkml:trace>
          <inkml:trace contextRef="#ctx0" brushRef="#br0" timeOffset="3086.8689">19304-1458 518,'0'0'46,"0"0"-37,0 0-9,0 0 0,5-9 180,-1 1 33,-4 0 7,5 0 2,-1 4-86,-4 4-18,0 0-3,0 0-1,0 0-40,0 0-8,0 0-2,0 0 0,0 0-51,0 0-13,0 0 0,0 0 0,0 0 8,0 12 0,0 0-8,0 1 12,0-1-12,-4 4-8,4-4 8,-5 4-13,5 0 13,-4-3 13,4 3-2,0-4-1,0 0-10,0-12-14,0 0 3,-5 16 1,5-16 10,0 0 0,0 0 0,0 0 0,0 0 0,0 0 0,0 0 0,0 0 0,0 0 9,5-8 4,4-4 1,-5 0 0,5 0-14,-4-5 0,4 1-9,0 0 9,5 0-13,-5 0 3,0 4 1,5-5 0,-1 5 9,1 4 0,4-8 0,-4 8 0,0 0 0,-1 4 0,-4 0 0,5 8 0,0-4-12,-5 8 0,0 0 0,0 0 0,-5 0 4,1 4 0,9 4 0,-5 1 0,-9-5 22,4 4 5,1 0 1,-1 0 0,1-4-20,-5 5 0,0-5 0,0-12 0,0 0 0,0 0-14,5 8 2,-5-8 1,0 0 11,0 0 16,0 0-4,0 0-1,0 0-11,0 0 0,4-8 0,5 0 0,-4 0 8,-1-9-8,5 5 8,1 0-8,3 0 0,-4 4 0,0-4 0,5 4 0,-5 0 0,0-1 0,-9 9 0,9-4 0,-9 4-12,9 0 12,5 4-12,-14-4 12,0 0-11,5 9 11,8-5-8,-4 0 8,-4 4 0,-5 0-10,0-8 10,14 12 0,-5-4 0,-5 0 0,-4-8 0,9 12 0,-9-12-10,10 4 10,3 0-8,1 0 8,-14-4-12,4 0 4,15 0 0,-10-4 0,4 0 8,-4-4 0,5 0 0,-5 0-8,0 0 8,0 0 0,-4-8 0,0 4 0,-1-5 0,1 1 9,-5 4-9,4-4 0,-4 4 14,5 4-4,-5 0-1,0 8 0,0 0 3,0 0 1,0 0 0,0 0 0,-5 0-13,1 8 0,-1 4 8,1 4-8,-1 4 0,0 0 0,-4 5 0,0-1 0,0 8 0,0-3 9,0-5-9,0 8 8,0-3-8,0-5 0,0 4 9,-1-3-9,6-5 9,-5-4-9,4-4 12,1 4-12,-5-4 0,9-12 0,0 0 0,0 0 0,0 0 0,0 0 0,0 0 0,4-8 0,5-4 0,-4-4 0,4-4 0,-5-4 0,10-5 12,0 1-12,-5-4 12,9 3-12,-4-3 0,-1 3 0,6 5 0,-1 0 0,0 0-9,-4 3 9,4 5-8,0 4 8,0 4-16,-4 0 1,0 4 1,4 4 0,-9 4 14,0 4 0,-9-8 0,14 8 0,-5 4-11,-5 0 11,-4 9-12,5-5 12,-10 0-10,5 0 10,0-4-8,-4 4 8,-5 1-40,0-1-2,-1-8-1,1 4 0,-4 0-32,4-4-6,-5-4-2,5 0 0,0 0-7,0 1-2,-5-5 0,5 0 0,0 0 51,0 0 9,9 0 3,-9 0 0,-1 0 29,10 0 13,0 0-1,0 0 0,0 0 32,0 0 7,0 0 1,0 0 0,0 0-17,0 0-3,10-5-1,3 5 0,-4 0-19,5 0-4,0 0-8,-1-4 12,6 4 13,-1-4 3,0 0 0,0-4 0,0 0-42,5 0-8,0-8-2,0 4 0,-1-9 24,1 1 0,0 0 0,4-4 0,-9-1 8,5-3-8,0-4 12,-5 3-4,-4 1 12,0 0 3,-1-5 0,5 5 0,-4 4 10,0-1 3,-5 1 0,0 4 0,-5 4-13,6 0-3,-10 3 0,0 1 0,-10 4 23,10 8 4,0 0 1,-4 0 0,-10 0-35,14 0-13,-9 12 11,-5 0-11,1 9 0,-5-5 0,9 4 0,-5 4 0,5 1 0,-5-1 0,5 0 0,0 5 0,4-5 8,5 0 4,-4 0 2,4 1 0,0-9-14,4 0-16,1-8 3,-1 8 1,6-8 12,-1 1-12,0-1 12,4-8-12,-13 0-13,10 0-3,3-4 0,5 0 0,1-5-1,-1 1-1,-5-8 0,6 4 0,-1-4 14,5-4 4,-5 3 0,-4 1 0,4 0 28,0 4 7,0-4 1,-9 4 0,9-1-42,1 5-8,-6-4-2,1 8 0,-5-4 28,5 4-8,-5 0 8,5 4 0,-5 0-9,0 0 9,-9 0-10,9 4 10,0 0-9,-9-4 9,0 0-8,9 4 8,0 4 0,0-4 0,-9-4 0,0 0 0,0 0 0,0 0 0,0 0 0,0 0 0,0 0 0,0 0 0,0 0 0,0 0 0,0 0 8,0 0 1,0 0 0,-9 8 0,0-8 11,-5 4 1,5 0 1,0-4 0,-4 0-13,-1 9-9,5-5 12,-5 0-12,0 0 31,1 4-1,4 0 0,0 0 0,-5 4-21,0 0-9,10 0 8,-5 1-8,4 3-22,-4 0-10,9 0-1,-5-4-1,10 4 53,0-3 10,-1-1 3,1 4 0,4-8 0,-5 0 0,10 0 0,-5-4 0,0 4-32,5-4 0,-5-4 0,5-4 0,-5 4-21,4-8-11,-8 0-1,4-4-1,0 0 3,0-4 1,0 8 0,0-9 0,-4 1 50,0 4 9,-1-4 3,-4 4 0,0-9-32,0 9 0,0-4 0,0 8 0,0 0 11,0 8-11,-9-4 12,0-4-12,0 4 15,4 4-4,-4 0-1,0 4 0,9-4-10,-9 4 0,0 0 0,0 4 8,9 0-8,-5 4 0,5-4 0,0 4 0,0-12-12,5 13 1,4-5 1,0 4-547,0 0-110</inkml:trace>
          <inkml:trace contextRef="#ctx0" brushRef="#br0" timeOffset="3470.0194">20993-1661 806,'0'0'72,"0"0"-58,0 0-14,0 0 0,0 0 146,0 0 26,0 0 6,0 0 1,0 0-133,0 0-26,0 0-6,0 0-1,5 8 27,4 4 4,0 1 2,5-1 0,-5 4-34,-5-4-12,14 0 9,-4 0-9,-5-4 10,0 9-10,0-5 12,5 0-12,-9-4 0,8-4 0,-8 4 0,-5-8-12,0 0-31,9 4-5,0-4-2,0-4 0,-4 0 50,-1-4 17,5 0 0,-4-4 0,0 4-27,-5-5-6,4 5 0,-4-4-1,0 0 52,0 4 10,0-4 3,0 4 0,0 8-10,0 0-2,0 0 0,0 0 0,0 0-8,0 0-1,0 0-1,0 12 0,-9 4-16,4 4-10,-4-3 12,0 7-12,0-4 16,5 0-3,-1 5-1,-4 3 0,0 0 2,0-3 0,4 3 0,-4 0 0,4-8-14,1 9 9,-1-9-9,5 0 8,-4-8-8,4 5 10,0-5-10,0-4 10,0-8-36,0 0-7,0 0-2,0 0-549,0 0-109</inkml:trace>
          <inkml:trace contextRef="#ctx0" brushRef="#br0" timeOffset="4754.5499">21348-1543 345,'0'0'31,"0"0"-31,0 0 0,0 0 0,0 0 160,0 0 25,5-9 6,4 1 1,-9 8-112,9-8-21,0 0-5,-4 4-1,-5 4 18,13-8 3,-4 4 1,1 0 0,-10 4-54,9-8-10,-9 8-3,4-4 0,-4 4 26,0 0 5,0 0 1,0 0 0,0 0-4,0 0 0,0 0 0,0 0 0,14 12-12,-10-4-4,-4 0 0,5 4 0,-5 0-5,0 5-2,0-5 0,-5 8 0,5-8-5,-4 4-8,-1-4 11,5 5-11,-9-5 8,9 0-8,0 0 0,0 0 0,0-12 9,0 8-9,0-8 0,0 0 9,0 0-9,0 0 0,0 0 0,0 0 0,0 0 13,0 0 1,0-8 0,9-4 0,0 0-14,1-4 0,-6 4 8,-4-1-8,14-3-10,-5 0-5,0 0-1,0 0 0,-4-1 16,8 1 0,-4 4 0,1 0 0,-1 0 0,0 4 0,0 0 0,-5 4 0,-4 4 0,14 4 12,-14-4-3,0 0 0,0 4-9,14 4 0,-10 0 0,5 4 0,-9 0-10,5 4 10,-5 1-13,0-5 5,0 4 8,0 0 0,0-4 0,0 0 0,0 1 0,0-1 0,0-4 0,0 0 0,0-8 0,0 0 0,0 0 10,0 0-10,0 0 0,0 0 0,0 0 0,0 0-10,9-8 10,0 0 0,0 0 10,0-1-10,0 1 0,5-4 0,-5 0 0,0 0-10,5 4 10,0-4-10,-5 4 10,0 0-10,0 3 10,0-3 0,-9 8 10,0 0-10,0 0 0,0 0-16,14 4 1,-14-4 1,9 4 5,-9-4 1,0 0 0,9 13 0,-5-1 8,-4-12 0,0 0 8,10 12-8,-6-4 0,-4-8 0,9 12 0,-9-12-8,0 0 24,0 0 4,0 0 2,0 12 0,18-4-22,-8-4-20,-6 0 4,10 1 1,-1-5 24,-3 0 5,-1-5 1,4 1 0,1 0-31,-9 0-7,8-4-1,1 0 0,-10-4 24,5 0 0,-4 0 0,4 0 0,-4-1 0,-5 1 0,4 4 0,-4 0 0,0 8 8,-4-8-8,4 8 0,-5-8 8,5 8 8,-9-8 2,-5 4 0,10 4 0,-10 0-18,14 0 0,-13 4 0,8 0 0,-4 0 0,-9 8-16,13-4 4,-4 0 0,9-8 12,0 12 0,-5 1 0,5-1 0,5-4 0,-5-8-12,0 0 12,5 12-12,4-4-28,4 0-4,-4 0-2,1-4 0,3 4-14,1-8-4,-10 0 0,10 0 0,0 0 34,-10 0 6,10-4 2,-14 0 0,14 0 22,-5 0 0,0 0 0,-9-4 0,13 0 20,-13 8 0,0-4-1,10-4 0,-6 0 36,-4 8 7,0 0 2,0 0 0,0 0-50,0 0-14,0 0 0,0 0 8,0 0-8,0 0 0,0 0 0,0 0 0,5 12 0,-1 0 0,-4 0 0,0-4 0,0 4 0,-4-4 0,4 5 0,0-1 0,0-4 0,-5 0 0,10 0 0,-5-8 0,0 0 0,0 0 0,0 0 0,0 0 0,0 0 24,0 0 9,0 0 3,4-4 0,5 0-7,5-4-1,-9 4 0,4-4 0,-5-4-28,-4 3-13,14 1 1,-14-4 0,13 4 12,-13 8 0,5-4-10,-5 4 10,5-8-8,-5 8 8,0 0-10,0 0 10,0 0-11,0 0 11,0 0-12,0 0 12,0 0-37,0 0-1,9 4 0,-9-4 0,9 12 38,-9-12 0,9 8 0,-9-8 0,9 8 24,-9-8 12,5 4 2,8 0 1,-13-4-11,14 0-3,-5-4 0,0 0 0,9 0-41,-9-4-8,-4-8-1,9 4-1,-1 0-10,-4-4-1,0-5-1,1 1 0,-6 0 38,5 0 0,0-5 0,-9 1 0,9-4 0,-4 3 0,-5-3 0,0 4 0,0 0 30,0 3 14,0 1 2,0 8 1,0 0-31,0 4-7,0 8-1,0 0 0,0 0 1,-5 12 0,-4 4 0,9 4 0,0 0-9,0 5-16,0 3 4,0 0 1,0-3 11,0 3 11,9 0-3,-4 1 0,-5-5-8,14 0 0,-5 1 9,0-9-9,-9-4 8,14-4-8,-5-4 10,0 0-592,4-4-118</inkml:trace>
          <inkml:trace contextRef="#ctx0" brushRef="#br0" timeOffset="4907.4312">22236-1802 748,'0'0'33,"0"0"7,0 0-32,14 8-8,-1-4 0,6 0 0,-6-4 78,1 4 14,4-4 2,-4 4-373,4-4-74</inkml:trace>
        </inkml:traceGroup>
      </inkml:traceGroup>
      <inkml:traceGroup>
        <inkml:annotationXML>
          <emma:emma xmlns:emma="http://www.w3.org/2003/04/emma" version="1.0">
            <emma:interpretation id="{72A1D731-CAC7-4199-8A1A-2C410A97C688}" emma:medium="tactile" emma:mode="ink">
              <msink:context xmlns:msink="http://schemas.microsoft.com/ink/2010/main" type="line" rotatedBoundingBox="21667,12193 25080,12250 25067,13062 21653,13006"/>
            </emma:interpretation>
          </emma:emma>
        </inkml:annotationXML>
        <inkml:traceGroup>
          <inkml:annotationXML>
            <emma:emma xmlns:emma="http://www.w3.org/2003/04/emma" version="1.0">
              <emma:interpretation id="{9D41DA31-94D7-4859-8E28-0D494FE405A6}" emma:medium="tactile" emma:mode="ink">
                <msink:context xmlns:msink="http://schemas.microsoft.com/ink/2010/main" type="inkWord" rotatedBoundingBox="21667,12193 23109,12217 23099,12812 21657,12788"/>
              </emma:interpretation>
              <emma:one-of disjunction-type="recognition" id="oneOf2">
                <emma:interpretation id="interp10" emma:lang="en-IN" emma:confidence="0">
                  <emma:literal>went</emma:literal>
                </emma:interpretation>
                <emma:interpretation id="interp11" emma:lang="en-IN" emma:confidence="0">
                  <emma:literal>want</emma:literal>
                </emma:interpretation>
                <emma:interpretation id="interp12" emma:lang="en-IN" emma:confidence="0">
                  <emma:literal>wait</emma:literal>
                </emma:interpretation>
                <emma:interpretation id="interp13" emma:lang="en-IN" emma:confidence="0">
                  <emma:literal>wart</emma:literal>
                </emma:interpretation>
                <emma:interpretation id="interp14" emma:lang="en-IN" emma:confidence="0">
                  <emma:literal>Went</emma:literal>
                </emma:interpretation>
              </emma:one-of>
            </emma:emma>
          </inkml:annotationXML>
          <inkml:trace contextRef="#ctx0" brushRef="#br0" timeOffset="11704.9869">18348-499 806,'0'0'36,"0"0"7,9-4-35,0 0-8,0 0 0,-4-1 0,4-3 53,-4 4 9,8-8 2,1 4 0,-5 0 12,0 0 4,-4 0 0,4 0 0,0 0-26,-5 0-5,-4 8-1,5-9 0,-5 9-24,0 0-6,0 0-1,0 0 0,0 0 0,0 0 0,0 0 0,-5 9 0,-4-1-17,5 4 10,-5 0-10,4 4 8,-4-4-8,0 4 0,0 1 0,4-1 8,5 4-8,0-8 0,0 4 0,0 1 8,5-5 12,-5 0 1,0-4 1,4 4 0,1-4-30,-5-8-7,4 4-1,10 0 0,-5-4 16,0 0 0,5-4 12,0 0-12,-1-4 12,1 0-12,0 0 12,4-4-12,-9 0 10,5-1-10,-5-3 8,4 4-8,-4-4 0,0 4 0,1 4 0,-6 0 0,-4 8 0,0 0 0,0 0 0,0 0 0,0 0 0,0 0 0,0 0 0,0 0 0,0 0 0,0 12 0,0-12 0,5 12 0,-1 0 0,5-4 0,-4 4 0,-1-4 0,1 0 0,4 1 0,0-1 0,5-4 0,-5-4 0,5 0 0,-5 0 0,4 0 0,-3-4 10,3 0-10,1-4 12,0-5-12,-5 1 0,0 0 0,-9-4 0,9-4-12,-5 3 24,-4-3 4,0 0 2,-4 0 0,-1 0-6,-4-1-2,0 1 0,0 4 0,-5 0 0,5 8 0,-4-5 0,-1 5 0,0 4-10,1 4 0,-1 0 0,0 4 0,5 4-22,0 1-6,0 3-2,4 0-769</inkml:trace>
          <inkml:trace contextRef="#ctx0" brushRef="#br0" timeOffset="12500.8095">18963-443 1036,'0'0'23,"0"0"5,0 0 0,9-8 1,4 0-29,1 0 0,0-4 0,-5 4 0,0-4 72,-5 4 9,1-1 2,4-3 0,0 4-23,5-4-5,-5 4-1,0-4 0,0 4-15,0 0-3,0 0-1,1-1 0,-1 1-7,-5 0-2,-4 8 0,0-8 0,0 8-3,0 0-1,0 0 0,0 0 0,0 0-2,-13 4-1,-1 0 0,-4 0 0,4 4-11,0 5-8,1 3 12,-1 0-12,0 0 16,-4 0-4,4 1-1,1 3 0,4-4-11,0 4-12,4-4 2,1 1 1,8-1 9,1 0 0,4-4 0,0 0 0,4 0 0,-3-4 0,-1 1 0,4-5 0,1 0 0,0-4 8,8 0-8,-3 0 0,-6-4 0,10 0 0,-5-9 0,5 1 0,-5 0 0,-4 0 9,4-4-1,-4 0-8,-1-1 0,1 5 0,-5-4-15,0 0 5,0 4 10,-4 0 0,-5-1 0,5 5 0,-1 0 0,-4 8 0,0 0 0,0 0 0,0 0 0,0 0 0,0 0 0,-9 12 0,4-3 10,1 3-2,-1 0-8,1 0 12,-1 4-12,5 0-15,-4 1 3,4-1 1,0-4 11,0-4 16,0 8-4,4-4-1,1-4-11,-1 0-12,1 1 2,-5-9 1,9 8-5,0-8-1,0 0 0,0 0 0,0-8-20,1-1-4,-1-3-1,0 0 0,0 4 40,0-8 12,5 4 0,-5 0 0,4-5-12,-4 5 0,5 0 0,-5 0-11,5 0 11,-5 4 0,5 0 0,-5 4-8,-9 4 8,0 0 0,0 0 0,0 0-8,4 8 8,5 4 0,-4 0 0,-5 0 0,0 0 0,5 4-8,-5 1 8,0-1-8,0-4 8,0 4 8,4-4-8,1 0 11,-5 1-11,4-1 0,1 0 0,-5-12-11,9 4 11,-9-4 0,4 0 0,10 0 0,0-4 0,-1-4 8,1 0-8,0-4 0,-5-1 0,4-3 0,6 0-10,-6-4 10,1-4 0,-5-1 0,9-7 8,-4-1-8,-10-3 11,1 0-11,4-5 12,-4 1-12,8 7 0,-8 1 0,-1 0 0,-4 3 0,5 5 0,-5 4 0,0 8 0,0 3 0,0 9 0,0 0-14,0 0 2,0 13 1,-9 7 20,4 0 4,1 8 1,-1 5 0,-4 3-2,0 1 0,4 3 0,1 1 0,4-1 4,0-4 0,-9 1 0,9-1 0,4-3-7,1-1-1,-1-8 0,-4 1 0,10-5 3,-1 0 0,0-8 0,4-4 0,-8-4-94,9-4-18</inkml:trace>
          <inkml:trace contextRef="#ctx0" brushRef="#br0" timeOffset="12645.136">19632-698 1544,'0'0'34,"0"0"7,0 0 2,0 0 0,-5 8-35,5-8-8,0 0 0,0 0 0,0 0 16,9 9 2,1-1 0,8 0 0,9 0-39,-4 0-8,0 4-2,-1-4 0</inkml:trace>
        </inkml:traceGroup>
        <inkml:traceGroup>
          <inkml:annotationXML>
            <emma:emma xmlns:emma="http://www.w3.org/2003/04/emma" version="1.0">
              <emma:interpretation id="{3D1CC505-A3B0-4B2B-A918-A508D18B4C19}" emma:medium="tactile" emma:mode="ink">
                <msink:context xmlns:msink="http://schemas.microsoft.com/ink/2010/main" type="inkWord" rotatedBoundingBox="23544,12269 25079,12295 25067,13062 23531,13037"/>
              </emma:interpretation>
              <emma:one-of disjunction-type="recognition" id="oneOf3">
                <emma:interpretation id="interp15" emma:lang="en-IN" emma:confidence="0">
                  <emma:literal>up!!</emma:literal>
                </emma:interpretation>
                <emma:interpretation id="interp16" emma:lang="en-IN" emma:confidence="0">
                  <emma:literal>up !!</emma:literal>
                </emma:interpretation>
                <emma:interpretation id="interp17" emma:lang="en-IN" emma:confidence="0">
                  <emma:literal>up: !</emma:literal>
                </emma:interpretation>
                <emma:interpretation id="interp18" emma:lang="en-IN" emma:confidence="0">
                  <emma:literal>up i!</emma:literal>
                </emma:interpretation>
                <emma:interpretation id="interp19" emma:lang="en-IN" emma:confidence="0">
                  <emma:literal>up.' !</emma:literal>
                </emma:interpretation>
              </emma:one-of>
            </emma:emma>
          </inkml:annotationXML>
          <inkml:trace contextRef="#ctx0" brushRef="#br0" timeOffset="13709.2062">20224-342 518,'32'5'23,"-32"-5"5,0 0-28,0 0 0,0 0 0,0 0 0,0 0 177,0 0 31,13-5 5,1 1 2,0 0-123,4 0-25,-5-4-5,1 0-1,0 0-1,-1-4 0,1 0 0,-5 0 0,-4 0-16,-1 3-3,5-3-1,1 0 0,-10 0-7,4 4-1,-4-4-1,0 12 0,0 0-9,0 0-2,5-8 0,-5 8 0,0 0-7,0 0-1,0 0-1,0 0 0,-5 12-11,1-4 0,-6 4 0,10 4 0,5-4 0,-5 5 0,5-5 0,-5 4 0,0 0 0,0-4 0,4 0 0,5-4 0,0 5 0,5-9 8,0 4-8,4-4 8,-5-4-8,10 0 10,-5 0-10,1 0 10,-6-8-10,6 0 12,-6-5-12,1 1 12,-5 0-1,5 0 0,-1-4 0,-4 4 0,-4-4-11,-1-1 0,6 1 0,-6 4 0,1-4 0,-5 4 0,4 4 0,1-5 0,-5 13 0,0 0 0,0-4 0,0 4 0,0 0-11,0 0 11,0 0-8,0 0 8,0 8 0,4 5-8,-4-5 8,5 4 0,-1 0 0,1 0 0,0 0 0,4-4 0,-9 5 0,13-5-8,-4 0 8,1-4 0,3 4 0,-4-8 0,0 4 0,5-4 0,-5-4 0,5 0 8,-5-4-8,0 0 8,0-5-8,5-3 0,-5 0 8,-5 0-8,-4-4 0,10-1 8,-6-3-8,-4 0 0,0 4 0,0-5 9,0 1-9,0 4 0,-4 0 8,-6 7-8,10-3 0,0 4 0,0 12 11,0 0-11,0 0 10,-4 8-10,-5 8 0,4 5 0,-4 3 0,5 4 0,-6 5 0,6 3 0,-1-4 0,1 9 0,-1-5-9,1 1 9,-1-1-13,-4 5 5,9-5 16,0 0 3,-4 1 1,-1-5 0,0-3-12,5-1 10,0-4-10,0-4 10,0-3-1,0-1 0,0 0 0,0-8 0,0-8 1,0 0 0,0 0 0,0 0 0,0 0 4,10-12 1,-10 0 0,4-8 0,-4-1-2,14-3 0,-10 0 0,5-5 0,0 1-13,5 0 0,0-5 0,-1 5 0,1 0 0,4-1 0,1 5 0,3 0 0,1 0-12,0 7 12,4-3-12,-4 8 12,0 0-16,-5 4 3,0 4 1,-4 0 0,-5 4 2,5 0 1,-5 4 0,0 4 0,0-4 9,-9 8-10,4-4 10,-4 4-10,0 0-15,-4 1-3,-5-1-1,4 4 0,1-4 29,-5 0 0,-10 0 0,6 0 0,-10-3 15,0-1 9,0-4 1,1 0 1,3 0-26,-3 0 8,-1-4-8,5 0 0,4-4-12,0 4-7,1-4-1,-6 0-1,19-4-41,-9 4-8,9 4-2,0-9-840</inkml:trace>
          <inkml:trace contextRef="#ctx0" brushRef="#br0" timeOffset="14099.7116">21398-240 1692,'0'0'37,"0"0"8,0 0 2,0 0 0,0 0-38,0 0-9,0 0 0,0 0 0,5-4 10,-1-4 0,6-1 0,-6 5 0,5-8-10,0 4 0,0 0 0,5-4-766</inkml:trace>
          <inkml:trace contextRef="#ctx0" brushRef="#br0" timeOffset="13963.7289">21462-750 979,'9'-8'87,"-4"0"-70,-5-1-17,0 9 0,0 0 167,0 0 29,0 0 7,0 0 1,0 0-125,0 0-25,0 0-5,0 13-1,-5 3-22,-4 0-5,9-4-1,0 8 0,-4-3-20,-1 3 0,0-4 0,1 4 0,-1-4 22,-4 1 0,9-1 0,0 0 0,0 0-35,0 0-7,0 5-2,-4-9-862</inkml:trace>
          <inkml:trace contextRef="#ctx0" brushRef="#br0" timeOffset="14265.6693">21694-783 1764,'0'0'39,"0"0"8,0 0 1,0 0 1,0 0-39,0 0-10,0 0 0,0 0 0,0 0 45,0 0 7,0 0 2,0 0 0,0 17-43,0-1-11,0 4 0,0 0 0,0 5 13,0-1 1,0 0 0,0 4 0,-4-3-22,4-1-5,0 4-1,0-3-573,0-1-114</inkml:trace>
          <inkml:trace contextRef="#ctx0" brushRef="#br0" timeOffset="14398.968">21758-248 1728,'0'0'38,"0"0"8,-4 12 2,4-4 0,0-8-39,0 0-9,0 12 0,0-12 0,0 8 53,0-8 9,0 0 2,0 0 0,0 0 6,0 0 2,0 0 0,0 0 0,0 0-51,0 0-9,0 0-3,0 0-1004</inkml:trace>
        </inkml:traceGroup>
      </inkml:traceGroup>
      <inkml:traceGroup>
        <inkml:annotationXML>
          <emma:emma xmlns:emma="http://www.w3.org/2003/04/emma" version="1.0">
            <emma:interpretation id="{C4022B9E-593A-411B-B608-E334D47136FD}" emma:medium="tactile" emma:mode="ink">
              <msink:context xmlns:msink="http://schemas.microsoft.com/ink/2010/main" type="line" rotatedBoundingBox="3313,12891 22441,12925 22439,13855 3311,13822"/>
            </emma:interpretation>
          </emma:emma>
        </inkml:annotationXML>
        <inkml:traceGroup>
          <inkml:annotationXML>
            <emma:emma xmlns:emma="http://www.w3.org/2003/04/emma" version="1.0">
              <emma:interpretation id="{F5969325-752C-49D5-BAD1-2E28D98B086D}" emma:medium="tactile" emma:mode="ink">
                <msink:context xmlns:msink="http://schemas.microsoft.com/ink/2010/main" type="inkWord" rotatedBoundingBox="3313,13017 5121,13020 5120,13595 3312,13592">
                  <msink:destinationLink direction="with" ref="{5B867E66-E221-49F2-931B-D3C044D52B9F}"/>
                </msink:context>
              </emma:interpretation>
              <emma:one-of disjunction-type="recognition" id="oneOf4">
                <emma:interpretation id="interp20" emma:lang="en-IN" emma:confidence="0">
                  <emma:literal>Hate:</emma:literal>
                </emma:interpretation>
                <emma:interpretation id="interp21" emma:lang="en-IN" emma:confidence="0">
                  <emma:literal>Mate:</emma:literal>
                </emma:interpretation>
                <emma:interpretation id="interp22" emma:lang="en-IN" emma:confidence="0">
                  <emma:literal>rerate:</emma:literal>
                </emma:interpretation>
                <emma:interpretation id="interp23" emma:lang="en-IN" emma:confidence="0">
                  <emma:literal>relate:</emma:literal>
                </emma:interpretation>
                <emma:interpretation id="interp24" emma:lang="en-IN" emma:confidence="0">
                  <emma:literal>Mote:</emma:literal>
                </emma:interpretation>
              </emma:one-of>
            </emma:emma>
          </inkml:annotationXML>
          <inkml:trace contextRef="#ctx0" brushRef="#br1" timeOffset="97201.8381">32 108 860,'0'0'38,"0"0"8,0 0-37,0 0-9,0-8 0,0-5 0,-9 1 80,9 4 15,0-4 2,4 4 1,-4 8-18,0 0-3,0-8-1,0 8 0,5-12-40,-5 12-8,0 0-1,0 0-1,0 0-10,0 0-3,0 0 0,0 0 0,0 0 3,0 0 0,5 8 0,-1 4 0,-4 0 1,0 0 1,5 4 0,-5 1 0,0-1 5,0 0 1,0 0 0,4 4 0,-4-3-5,0 3-1,-4 0 0,4-4 0,4 5-18,1-5 0,-10 0 0,5 0 0,-4 0 0,4 0 0,-5-3 0,1-1 0,-1 4 34,0-8 0,5-8 0,0 0 0,-4 8-34,4-8 0,0 0 0,0 0 0,0 0 0,0 0 0,-5-4 0,1-4 0,4-4 0,-5 0 0,5-9 0,-4 1 0,4-4 0,0 4 0,0-5 0,0 1 0,-5 0 0,5 4 0,0 3 0,0 1 0,0 0 0,0 8 0,0-4 0,0 12 0,0 0 0,9-4 0,-9 4 0,14 0 0,0 4 0,4-4 0,-5 8 0,6-4 0,-1 4 0,5-4 0,-5 4 0,5 0 0,-5-4 0,0 4 0,5 1 0,-5-1 0,0-4 0,5 0 0,-5 0 0,0-4 0,1 0-68,-10 0-20,4 0-4,1-8 0,-5 4 0,5-8 1,-10-1 0,1 1 0,-1-4 51,1 0 9,-10 0 3,5-1 0,0-3 44,-4 4 10,-1 4 2,1 0 0,4 4 38,-5 0 8,-4-1 2,5 5 0,-1 4-12,0 4-1,-4 5-1,0 7 0,5 0-38,-5 8-8,4 1-2,-4 3 0,4 0 14,1-4 2,-5 5 1,9-1 0,0 0-18,-5-3-3,5 3-1,0-4 0,0 1-1,5-1 0,-5 0 0,4 0 0,-4-7-8,5 3 8,4-8-8,-5 4 8,1-4-48,4-4-9,-9-8-3,9 0-828</inkml:trace>
          <inkml:trace contextRef="#ctx0" brushRef="#br1" timeOffset="97979.962">396 472 633,'5'4'56,"-5"-4"-44,4 8-12,1-4 0,-5-4 107,4 4 19,-4-4 4,9 4 1,1-8-54,-1 4-10,0-4-3,0 4 0,-5-8-35,10 0-7,-5 0-2,0-4 0,5 4 18,-5-5 3,5 1 1,-1 0 0,-3 0-22,3-4-5,1 4-1,-5 4 0,5-5 1,-5 1 0,4 0 0,1 4 0,-5 4-15,0-4 9,0 4-9,0 0 8,5 0 4,-5 4 0,0-4 0,5 4 0,-5 0-12,0 4-17,0-4 4,0 0 1,5 4 12,-5 0 0,-4 0 0,4-4 10,-9 0-10,9 0 0,0 4-12,-9-4 12,0 0 0,9 0 0,0 0 12,-9 0-4,0 0-8,0 0 12,0 0-12,5-4 12,-5 4 6,0 0 2,0-8 0,0 8 0,-5-4 6,-8-4 2,3 8 0,-3-4 0,-1 4 6,-4 4 2,0-4 0,4 8 0,0-4-15,-4 4-2,5 0-1,-1 0 0,0 0-9,1 0-1,8 4-8,-4 1 12,4-1-3,1-4-1,4 4 0,-5 0 0,10 0-8,-1-4 0,1 5 0,4-5 8,0-4-8,5 0 0,-1 0 0,6-4 0,-1 0 0,0-4 0,0 4 0,1-4 0,-1 0 0,0-4 12,5-1 0,-5 1 0,-4 0 4,-5-4 2,4 4 0,-4-4 0,1 4-18,-6 0 0,1-4 0,-5 3 0,0 1 8,-5 0-8,-4 0 0,4 0 0,-8 4 0,4 0 0,-5 4 0,-4 0 0,4 0 0,0 4 0,1 0 0,4 0 0,-5 0 0,5 4 0,0 0 0,9 0 0,0-8 0,0 13 0,0-1 0,4-4 0,1 0 0,4 0 0,0 0 0,5-4 0,-1 0 0,6 0 0,-6-8 0,10 0 0,-5 0 0,1-4 0,-1-4 0,0-4 0,-4 4 0,4-9 0,0 1 0,-4 0 0,-1-4 0,-4-5 0,1 1 0,-1-4 0,-5-1 0,-4 1 0,0-1 0,0 1 0,0 4 0,0 7 0,0 1 0,0 4 0,-4 4 0,-1 4 0,5 8 0,0 0 0,-14 4 0,10 8 0,-5 0 0,0 8 0,0 5 0,-1-1 0,6 8 0,-1-3 0,1-1 11,4 4-2,-5-7 0,10 3 0,-1 0-9,1-3 0,-1-1 0,6-4 0,-1 0 0,0-4 0,4-3 0,1-1 8,-5-4-8,5 0 0,-5-4 0,5-4 8,-14 0-161,13-8-33,15-12-6,-15 3-2</inkml:trace>
          <inkml:trace contextRef="#ctx0" brushRef="#br1" timeOffset="98118.4674">947 132 1609,'0'0'35,"-9"0"7,-5 0 2,1 4 2,-1-4-37,5 4-9,0 0 0,9-4 0,0 0 51,0 0 8,0 0 1,0 0 1,13 8-31,6-8-6,-6 4-2,6 0 0,8 0 34,-4 0 8,-1 5 0,6-5-668,-6 0-135</inkml:trace>
          <inkml:trace contextRef="#ctx0" brushRef="#br1" timeOffset="98400.677">1179 379 288,'0'0'12,"9"4"4,-4 4-16,4-8 0,0 0 0,0-4 0,0 0 296,5 0 57,0 0 11,-1 0 3,6-4-252,-6 4-51,1-4-9,4-5-3,0 5-26,0-8-6,-8 4 0,3-4-1,1 0 21,-5 3 4,0-3 0,0 0 1,-9 0-26,5 8-6,-1-4-1,-4 4 0,-4-1 7,4 9 1,0 0 0,-5-4 0,-8 4 4,-1 4 0,0 5 1,5-1 0,0 4-5,-5 0 0,5 0-1,0 4 0,0-4-9,5 1-2,-1 3 0,0-4 0,1 4-8,4-4 8,0 0-8,4 0 8,1-3-8,0 3 0,8-4 0,-4 0 0,5-4-100,0 0-23,22-8-4,-13-8-1</inkml:trace>
          <inkml:trace contextRef="#ctx0" brushRef="#br1" timeOffset="98536.6484">1712 205 1915,'0'0'84,"0"0"19,-5-8-83,5 4-20,0 4 0,-4-4 0,4 4 40,0 0 4,0-8 1,0 8 0,0 0-27,0 0-6,0 0 0,0 0-1,13 4-135,-3 0-26,12 4-6,-22-8 0</inkml:trace>
          <inkml:trace contextRef="#ctx0" brushRef="#br1" timeOffset="98660.1505">1798 387 345,'0'0'31,"0"0"-31,0 0 0,0 0 0,0 0 276,0 0 50,0 0 10,0 0 1,0 0-192,0 0-38,0 0-8,0 0-2,0 0-52,0 0-10,0 0-3,10 4-617,-10-4-124</inkml:trace>
        </inkml:traceGroup>
        <inkml:traceGroup>
          <inkml:annotationXML>
            <emma:emma xmlns:emma="http://www.w3.org/2003/04/emma" version="1.0">
              <emma:interpretation id="{DDB996ED-C20C-4E7E-8FF7-3FF3C9378203}" emma:medium="tactile" emma:mode="ink">
                <msink:context xmlns:msink="http://schemas.microsoft.com/ink/2010/main" type="inkWord" rotatedBoundingBox="5585,12933 8098,12938 8096,13830 5584,13826"/>
              </emma:interpretation>
              <emma:one-of disjunction-type="recognition" id="oneOf5">
                <emma:interpretation id="interp25" emma:lang="en-IN" emma:confidence="0">
                  <emma:literal>pageant"</emma:literal>
                </emma:interpretation>
                <emma:interpretation id="interp26" emma:lang="en-IN" emma:confidence="0">
                  <emma:literal>Mangat"</emma:literal>
                </emma:interpretation>
                <emma:interpretation id="interp27" emma:lang="en-IN" emma:confidence="0">
                  <emma:literal>raingear"</emma:literal>
                </emma:interpretation>
                <emma:interpretation id="interp28" emma:lang="en-IN" emma:confidence="0">
                  <emma:literal>raiyat"</emma:literal>
                </emma:interpretation>
                <emma:interpretation id="interp29" emma:lang="en-IN" emma:confidence="0">
                  <emma:literal>pangram"</emma:literal>
                </emma:interpretation>
              </emma:one-of>
            </emma:emma>
          </inkml:annotationXML>
          <inkml:trace contextRef="#ctx0" brushRef="#br1" timeOffset="99766.8521">2272 197 288,'0'0'25,"0"0"-25,0 0 0,4-8 0,6 0 238,-10-1 42,4 1 9,-4 8 2,0 0-131,0 0-27,0 0-5,0 0 0,0 0-74,0 0-14,0 13-4,5-1 0,-1 0-36,-4 8 0,-4-4 0,4 4 0,0 1 30,0 3 8,-5-4 2,1 4 0,4 1-29,-5-5-11,5 0 8,0-4-8,0 5 12,0-5-4,-5-4 0,5-12 0,0 12-8,0-12 8,0 0-8,0 0 8,0 0-8,0 0 0,0 0 0,0-12 0,0-4-12,0 0-4,0-9 0,0 5-1,0-8 6,0-1 2,0 1 0,0-4 0,0 3-17,0 1-3,5 0-1,-5 3 0,5 9 30,-5-4 13,4 4-1,1 4 0,-1 0 7,1-1 1,-5 13 0,0 0 0,0 0-20,0 0 0,0 0 0,13 9 0,-3-1 0,3 4 0,5 0 0,-4 0 0,0 0 0,-1 0 0,1 0 0,4 1 0,1-1 0,-6-4 0,5 0 0,1 0 0,-1-4 0,0 0-17,0-4 1,0 0 1,-4 0-22,4-8-5,-4 4-1,0-8 0,-1 0 12,1 0 3,0-5 0,-5 1 0,0 0 28,0 0 0,0 0 0,-4-1 0,-1 5 10,1 0 8,-1 0 2,-4 4 0,0 8 12,0 0 2,0 0 1,0 0 0,0 0-4,-9 4-1,0 4 0,-5 0 0,1 4-30,-1 0 0,0 5 0,1-5 0,-1 8 0,0-4 0,1-4 0,-1 5 0,5-5 0,0 4 0,4-4 0,1-4 0,4-8 10,0 0-1,0 0 0,0 0 0,0 0-9,0 0-12,9 0 2,5-4 1,-1-4 9,1-4 0,0 0 0,-1-5 0,1 5-24,-1-8-7,1 0-1,0 4 0,-5-5 32,0 9 0,5-4 0,-5 0 0,0 8 0,0-4 0,-4 4 0,-5 8 0,0 0 0,0 0 0,0 0 0,4 12 0,5-4 0,-9 4 13,0 4-1,0 4 0,0 1 7,-4 3 1,4 0 0,-5-4 0,1 5-20,4-1 0,0 0 0,-5-4 0,5 1 0,0-1 13,5-4-4,-5 0-1,4 1-8,1-1 0,-1-4 0,1 0 0,-1-4-96,1-4-22,-5-4-4,0 0-1</inkml:trace>
          <inkml:trace contextRef="#ctx0" brushRef="#br1" timeOffset="99997.6647">2859 363 1105,'0'0'48,"0"0"12,0 0-48,0 0-12,9-4 0,0 0 0,-4 0 112,4-1 21,0-3 4,0 4 1,0-4-58,1-4-12,3 4-3,-4-4 0,0 4-4,1-4-1,-1 4 0,-5-1 0,1 1-28,-5 8-5,0 0-2,0 0 0,0 0 12,0 0 3,0 0 0,0 0 0,0 0-31,0 0-9,0 0 0,0 12 0,0 1 10,0-1-10,4 0 8,-4 0-8,0 0 0,5-4 0,-1 4 8,-4-3-8,0-9-77,9 8-18,-4 0-3,9-4-830</inkml:trace>
          <inkml:trace contextRef="#ctx0" brushRef="#br1" timeOffset="101771.2974">3082 160 1036,'0'0'23,"0"0"5,0 0 0,-9 0 1,9 0-29,-9 4 0,-5 0 0,10 5 0,-5-5 18,0 8-2,0 0-1,4 0 0,0 0-15,1 0 0,4 4 0,4-3 0,-4 3-20,5 0-6,-5-4-2,5 0 0,-1 0 2,5 1 0,0-5 0,0 0 0,5-4 7,-5-4 2,0 0 0,5 0 0,0-4 17,-1-4 0,1 0 0,0-1 0,-1 1 17,1-4 7,0 0 2,-1-4 0,-4 4 54,5-4 12,0 3 1,-1 1 1,1-4-44,-5 4-9,5 0-1,-5 0-1,5 0 2,-5 3 1,0 1 0,0 0 0,-9 8-22,9-4-5,-9 4-1,14-4 0,-14 4-5,0 0-1,9 4 0,-9-4 0,0 0 0,13 4-8,-4 4 12,1 0-4,-6 1-8,1-1 0,-5-8 0,9 12 0,-9-12 0,0 8 0,0-8 0,4 12 0,-4-12 0,0 0 0,0 0 0,0 0 0,0 0 8,0 0 0,0 0 0,0 0 0,0 0 16,-9 0 4,9 0 0,-9-4 0,0 4 4,0-4 0,-5 4 1,5 0 0,0-4 6,-5 8 1,5-4 0,-4 4 0,4 0-20,-1 0-3,1 4-1,0 0 0,5 0-16,-1 4 0,1-3 0,-1 3 0,5-4 0,-5 0 0,10 4 0,0-4 0,-1 0 0,1 4 0,4-4 0,0 1 0,0-1 10,5 0-2,-10-4 0,10 0 0,0-4-8,-5-4-11,4 4 3,1-8 0,-5 0-7,0-1-1,0-7 0,0 4 0,-4 0 6,4-4 1,-4 4 0,-1 0 0,-4-1 9,5 1 0,-5 4 0,0 0 0,0 8 0,0 0 0,0 0 0,0 0 0,0 0 0,0 0 0,0 12 0,0 8 0,4 1 0,-4 3 0,0 4 0,0 5 0,0-5 0,0 4 0,0 5 0,0-1 0,-4-3 0,-1-1 0,-4-4 0,4 1 0,1-5 0,-5 0 0,0-4 0,0-3 0,-5-1 0,0-4 0,1-4 0,4 0 0,-10-4 0,6-4 11,-10-4-3,5 0 0,-1-4-8,1 0 0,0-8 0,0 4 0,0-9 0,4 5 0,5 0 0,-5 0 0,5 4 0,0-5 0,4 1 0,5 0 0,0-4 0,10 4 0,-1-1 0,4-3 0,1 0 0,4 4 0,0 0 0,1 3 0,3 1 0,1 4 0,0-4 0,0 4 0,-1-4 0,6 4 0,-1 0 0,-4 0 0,4-1 0,-4-3 0,4 0 0,5 0 0,-5 0 0,-4 0 0,0 0 0,0-1 0,-5 1 0,0 0 0,-9-4 0,5 4 0,-5-4 0,-4 4 0,-1-1 0,-4 1 0,0 0-16,5 0-9,-5 4-2,0 0 0,-5 4 43,5 4 9,-4-8 2,-1 4 0,-9 0-19,5 0-8,0 4 8,0 0-8,0 4 0,0 0 0,4 0 0,-4 4 0,5-4 0,-1 4 0,0 0 0,1 0 0,4 4 0,0-4 0,4 4 0,6 1 0,-6-1 0,5 0 0,-4 0 0,4 0 0,-5 0-12,6 0 12,-1-3-12,-5 3 12,5 0 29,-4-4 14,-1 4 2,1-4 1,-5-8-114,0 12-24,0-4-4,5 0 0,-5-8 68,0 13 15,0-5 2,0-8 1,0 8 10,0-8-13,0 0 5,0 8 8,0-8 0,0 8 0,0-8 0,0 0 0,4 12 0,-4-12 0,0 0 0,0 0 0,0 0 0,0 0 0,14-4 0,-1 4 0,1 0-12,0-4 12,4 0-10,0-8 10,0 4-16,1-4 4,-6 4 0,5-5 0,1-3 12,-1 0 0,-4 0 0,4 4 0,-5-5 0,6 1 0,-6 4 0,1 0 0,0-4 0,-5 4 0,4 4 0,-4 0 0,5-1 21,-9 1 7,4 4 2,-9 4 0,0 0-30,9 0 8,-9 0-8,9 4 0,-9-4 0,9 8 0,0 1 0,-4-1-10,-5-8 10,4 8 0,5 4 0,-4 0 0,-1 0-24,1-4-2,-5-8-1,0 12 0,0-12 27,5 8 0,-5-8 0,0 0 0,0 9 0,0-9 0,0 0 0,0 0 0,0 0 0,0 0 0,0 0 0,0 0 0,-10 0 0,1-5 0,9 5 0,-9-4 0,0 0 25,0 0 11,0 0 1,0 4 1,4-4-15,-4 4-3,0 0-1,0 4 0,0 0-10,0 0-1,0 4-8,0-3 12,-1 3-12,6 4 0,-5-4 0,4 4 0,5 0 0,-4 0 0,4 0 0,0-3 0,0-9 0,4 12 11,1-4-11,-1 0 10,5 0-10,1-4 0,-10-4 0,18 8 8,-5-8-8,1 4 10,0-8-10,-1 4 10,1-4-10,-5 0 8,5-8-8,-5 4 8,-5 0-19,6-4-4,-6 3-1,1-3 0,-5 4 16,4 0 0,-4 0 0,0 8 0,0 0 31,0 0 9,-4-8 1,4 8 1,0 0-25,0 0-5,0 0 0,0 0-1,0 0-11,0 0 0,-9 8 0,9 0 0,0-8 0,-5 12 0,5-4-12,0 4 12,0-12 0,5 9 20,-1-1-3,5 4 0,0-4-17,-4 0-11,-5-8 2,9 4 0,0-4 9,5 4-8,-5-4 8,0-4-8,0 0 8,5 0 0,-1-4 0,1 0 0,-5-4 0,0 4 8,0-5-8,5 1 0,-9-4 0,4 4 0,-5-4 0,5-5 0,0 5 0,1 0 0,-1 0-10,-5 0 10,10 0 0,-10-5 0,6 5 0,-6 0 0,-4-4 0,5 4 0,4-5 0,-5 5 0,-4-4 0,5 4 0,-5-1 0,0 1 0,-5 0 8,5 4-8,0 0 0,0 4 0,0 8 13,0 0-3,5-8-1,-1 4 0,-4 4-17,0 0-4,0 0-1,0 0 0,-9 8 13,5 8 0,-5 0 0,4 4 10,-4 5-10,4-1 0,1 0-12,-5 9 12,4-9-8,5 0 8,-4 4 0,4-3 0,4-5 9,1 0 7,-5-4 0,4 5 1,1-9-8,4 0-1,0-4-8,-4 0 12,8-4-12,-4-4-10,1 0 2,-1 0 0,4-4-163,1-4-32,-5 0-6</inkml:trace>
          <inkml:trace contextRef="#ctx0" brushRef="#br1" timeOffset="101918.4334">4384 35 1634,'-4'-4'36,"-5"4"7,0 0 1,-5 0 3,5 0-38,4 0-9,-4 4 0,9-4 0,0 0 38,0 0 6,0 0 0,0 0 1,0 0-32,9 4-13,10 4 11,-6-4-11,1 0 8,0 0-8,4 4 0,0-4-535,5-4-111</inkml:trace>
          <inkml:trace contextRef="#ctx0" brushRef="#br1" timeOffset="102275.5474">4653-78 864,'0'0'76,"0"0"-60,0 0-16,0 0 0,5-13 92,-1 5 16,-4 4 4,0-4 0,5 0 12,-5 8 4,0 0 0,-5-4 0,5 4-30,0 0-6,0 0 0,0 0-1,0 0-47,0 0-10,0 0-2,0 0 0,0 0-21,0 0-11,0 0 10,0 0-10,0 12 0,0-12 0,0 0 0,0 12 0,0-12 0,0 8 0,0-8 0,9 13 0,-9-13 0,9 0 0,0 0 0,1-5 0,-1 5-45,4-4-15,-8 0-4,4-4 0,0 0 51,0 4 13,-4-4 0,-1 4 0,-4 4 0,5-8 0,-1 0 0,-4 8 0,0 0 0,0 0 0,0 0 0,0 0 0,0 0 0,0 0 0,0 0 0,0 12 0,5 0-9,-5-12 0,0 12 0,5 0 0,-5 1 9,0-5-8,4 4 8,-4-12-8</inkml:trace>
        </inkml:traceGroup>
        <inkml:traceGroup>
          <inkml:annotationXML>
            <emma:emma xmlns:emma="http://www.w3.org/2003/04/emma" version="1.0">
              <emma:interpretation id="{EF769945-6BC5-48CF-91E4-2B7F0DB59514}" emma:medium="tactile" emma:mode="ink">
                <msink:context xmlns:msink="http://schemas.microsoft.com/ink/2010/main" type="inkWord" rotatedBoundingBox="8503,13176 9805,13178 9804,13477 8502,13474"/>
              </emma:interpretation>
              <emma:one-of disjunction-type="recognition" id="oneOf6">
                <emma:interpretation id="interp30" emma:lang="en-IN" emma:confidence="0">
                  <emma:literal>ran</emma:literal>
                </emma:interpretation>
                <emma:interpretation id="interp31" emma:lang="en-IN" emma:confidence="0">
                  <emma:literal>san</emma:literal>
                </emma:interpretation>
                <emma:interpretation id="interp32" emma:lang="en-IN" emma:confidence="0">
                  <emma:literal>can</emma:literal>
                </emma:interpretation>
                <emma:interpretation id="interp33" emma:lang="en-IN" emma:confidence="0">
                  <emma:literal>rain</emma:literal>
                </emma:interpretation>
                <emma:interpretation id="interp34" emma:lang="en-IN" emma:confidence="0">
                  <emma:literal>van</emma:literal>
                </emma:interpretation>
              </emma:one-of>
            </emma:emma>
          </inkml:annotationXML>
          <inkml:trace contextRef="#ctx0" brushRef="#br1" timeOffset="105540.07">5209 302 806,'0'0'36,"0"0"7,0 0-35,0 0-8,0 0 0,0 0 0,0 0 53,0 0 9,-5 8 2,5-8 0,0 0 0,0 8 0,-5-4 0,5-4 0,0 0-33,-4 8-7,4-8 0,-5 8-1,5 5-5,0-13-1,0 0 0,0 0 0,0 0-5,0 0 0,0 0-1,0 8 0,0-8 5,0 0 0,0 0 1,14 4 0,-9-4 14,4 0 2,4-4 1,-4-4 0,5-1-6,0-3-2,-1 4 0,1-4 0,4-4 3,-4 0 1,4-1 0,-4 5 0,-1-4-8,1 4-2,4-4 0,-4 0 0,0 4-8,-1-1-3,1 1 0,0 0 0,-1 0-9,1 0 0,0 8 0,-1-4 8,-4 4-8,0 4 0,-9 0 0,10 4 0,-10-4 0,9 4 0,4 0 8,-4 4-8,-9-8 0,5 8 0,4 0-12,-4-4 12,-5-4 0,9 12 0,-5-8 0,-4-4 0,0 0 0,0 0 0,0 0 0,0 0 0,0 0 0,0 0 0,0 0 0,0 0 0,0 0 12,0 0-4,0 0 0,0 0 0,-9 0-8,0 0 10,9 0-10,-4 4 10,-6-4-2,1 8 0,0-4 0,0 5 0,-5-1-8,1 4 0,-1-4 0,-4 4 8,4 0-8,5 0 0,0 4 0,4-3 0,1-1-14,-1 0-5,1 0-1,4 0 0,0-12 32,4 12 7,1-4 1,-1 1 0,6-5-20,-6 0 0,5-4 0,0 0 0,5 0 0,0 0 0,4-8 0,5-1 0,-5 1 0,0-4-17,5 0 3,-5 4 1,5-8 1,-5 4 0,0-5 0,0 1 0,1 4 12,-1-4 0,-4 4 0,-1 0 0,-4 0-9,0-1 1,0 5 0,1 0 0,-6 0 16,5 4 4,-9 4 1,0 0 0,0 0-13,9 0-12,0 4 3,1 0 0,3 0 9,-4 4 0,0 0 0,5 0-8,-5 1 8,0-1 0,-4 0 0,4 0 0,0 0-16,0 0 1,0-4 1,-9-4 0,0 0-19,0 0-4,0 0-1,0 0 0,0 0 38,0 0 0,0 0 0,0 0 0,0 0 0,0 0 0,0 0 0,-9 0 0,-4-4 0,3 4 0,-3-4 0,-1 0 0,0 4 44,-4 0 16,5 0 3,-6 4 1,1 0-37,0 0-7,4 0-2,-4 4 0,4 0-18,1 4 0,-1 1 0,5-1 0,0-4-11,4 4-5,1 0-2,4 0 0,0-4 26,0 4 4,4 1 2,5-1 0,1-4-14,-1-4 0,4 4 8,1-4-8,4 0 8,-4-4 0,4 0-8,0 0 12,-4 0-12,0 0 0,4-4 8,-5 0-8,-3-4 0,3 0 0,-8 0 8,4 0-8,0 0 0,-4-1 0,-1 1 8,1 4-8,-5-4-20,0 0-8,0 0 0,0 0-1,0 8 49,0 0 11,0 0 1,0 0 1,0-8-25,0 8-8,0 0 0,0 0 0,0 0 0,0 0 0,0 0 0,9 4 0,-9-4 0,4 8 0,5 0 0,0 0 0,1-4 0,3 4 0,-13-8 0,9 8 0,5-8-27,-14 0 1,14 0 0,-5 0 0,4-4-6,1 0 0,0 0-1,-5-4 0,5 0 18,-5 0 4,4-4 1,-4 4 0,5-4 10,-5 3 0,0-3 0,-4 4-8,4 0 8,-5-4 8,-4 12-8,0 0 11,0 0 4,0 0 1,0 0 0,0 0 0,0 0-16,0 0 9,0 0-9,10 12 8,-6 0 1,1 0 0,-5 1 0,0 3 0,0 0-9,0-4 10,0 0-10,0 0 10,-5 1-2,5-5-8,0 4 12,0-12-4,0 0-8,0 0 0,0 0 0,0 0 8,0 0-8,0 0 0,0 0 9,0 0-9,14-8 11,-1 0-3,1-1 0,0-3 0,-1 0-8,1 0 0,0-4 9,-1 4-9,6 0 0,-1-1 0,0 5 0,0-4 0,-4 4-14,4 4-7,-9 4-2,0 0 0,5 0 33,-14 0 6,0 0 2,5 8 0,4 4-18,-5 4 0,1-3 0,-1 3 0,-8-4 0,4 4 0,4 0 0,1 1 0,-5-9-81,4 4-20</inkml:trace>
        </inkml:traceGroup>
        <inkml:traceGroup>
          <inkml:annotationXML>
            <emma:emma xmlns:emma="http://www.w3.org/2003/04/emma" version="1.0">
              <emma:interpretation id="{A784DEDC-71C5-4227-9841-EC8606D45D4B}" emma:medium="tactile" emma:mode="ink">
                <msink:context xmlns:msink="http://schemas.microsoft.com/ink/2010/main" type="inkWord" rotatedBoundingBox="10138,13115 10570,13116 10569,13597 10137,13596"/>
              </emma:interpretation>
              <emma:one-of disjunction-type="recognition" id="oneOf7">
                <emma:interpretation id="interp35" emma:lang="en-IN" emma:confidence="0">
                  <emma:literal>be</emma:literal>
                </emma:interpretation>
                <emma:interpretation id="interp36" emma:lang="en-IN" emma:confidence="0">
                  <emma:literal>he</emma:literal>
                </emma:interpretation>
                <emma:interpretation id="interp37" emma:lang="en-IN" emma:confidence="0">
                  <emma:literal>bc</emma:literal>
                </emma:interpretation>
                <emma:interpretation id="interp38" emma:lang="en-IN" emma:confidence="0">
                  <emma:literal>tse</emma:literal>
                </emma:interpretation>
                <emma:interpretation id="interp39" emma:lang="en-IN" emma:confidence="0">
                  <emma:literal>Ise</emma:literal>
                </emma:interpretation>
              </emma:one-of>
            </emma:emma>
          </inkml:annotationXML>
          <inkml:trace contextRef="#ctx0" brushRef="#br1" timeOffset="106205.9124">6889 47 576,'0'0'25,"0"0"6,0 0-31,0 0 0,-5-8 0,5 8 0,0 0 240,0 0 41,0 0 9,-5 12 2,-4-4-212,5 4-41,-1 4-9,5 5-2,-4-1 13,-1 0 3,1 0 0,4 5 0,0-5-28,-5 0-6,5 0-1,-5 1 0,5-1-9,-4-4 8,4 4-8,0-8 8,-5 5-8,5-9 12,0 0-12,-4 0 12,4-8-12,0 0 12,0 0-12,0 0 12,0 0-3,0 0 0,9-4 0,5-4 0,-5-4-18,0-1-4,4 1-1,1 0 0,0 0 24,-5 0 5,4 0 1,1 0 0,0 4-26,4-1-5,-4 1-1,-1 8 0,-13 0 16,14 0 16,0 0-3,-5 8-1,-9-8-12,9 9 0,0-1 0,-4 4 0,-1 0-14,-4 0 4,0 0 1,0 0 0,-4 0 9,-1 1 9,0-1-1,-4-4-8,0 4 0,0-4-9,0 0-1,0-4 0,0 0-9,0 0-1,0-4-1,-1 0 0,1 4 4,0-4 1,9 0 0,0 0 0,-9-4 16,9 4-10,0 0 10,0 0-8,0 0 8,0 0 0,0 0 0,0 0 0,0 0 0,0 0 0,0 0 0,0 0-8,0 0 8,0 0 0,9-4 0,0 0-8,0 0 8,5 0 0,0 0 8,-5 4-8,5-8 12,4 4-1,0 0-1,0 0 0,5 0 0,-5 0 0,-4 0 0,4-4 0,0 0 2,-4-1 0,4 1 0,-9-4 0,5 0-3,-5 4 0,0-4 0,-4 4 0,-1-4-9,-4 3 12,9-3-12,-9 0 12,-4 4-12,4 8 0,-5-8 0,5 8 0,-13-4 0,3 4 0,-3 4 0,-1 4 0,0 0 0,1 4 0,-5 0 0,4 5 0,5-1 0,0 4 0,0 0 0,4 1 0,-4 3 0,9-4 21,4 0-2,1 1-1,0-5-18,4 0 0,0-4 8,9 0-8,-4-4 8,-1 0-8,1 0 9,4-8-613,5 0-122</inkml:trace>
        </inkml:traceGroup>
        <inkml:traceGroup>
          <inkml:annotationXML>
            <emma:emma xmlns:emma="http://www.w3.org/2003/04/emma" version="1.0">
              <emma:interpretation id="{DCC05734-F580-4485-B803-DF9E186F2209}" emma:medium="tactile" emma:mode="ink">
                <msink:context xmlns:msink="http://schemas.microsoft.com/ink/2010/main" type="inkWord" rotatedBoundingBox="11048,12905 14856,12912 14854,13743 11047,13736"/>
              </emma:interpretation>
              <emma:one-of disjunction-type="recognition" id="oneOf8">
                <emma:interpretation id="interp40" emma:lang="en-IN" emma:confidence="0">
                  <emma:literal>controlled,</emma:literal>
                </emma:interpretation>
                <emma:interpretation id="interp41" emma:lang="en-IN" emma:confidence="0">
                  <emma:literal>controlled.</emma:literal>
                </emma:interpretation>
                <emma:interpretation id="interp42" emma:lang="en-IN" emma:confidence="0">
                  <emma:literal>nontraded,</emma:literal>
                </emma:interpretation>
                <emma:interpretation id="interp43" emma:lang="en-IN" emma:confidence="0">
                  <emma:literal>controlled;</emma:literal>
                </emma:interpretation>
                <emma:interpretation id="interp44" emma:lang="en-IN" emma:confidence="0">
                  <emma:literal>nontraded.</emma:literal>
                </emma:interpretation>
              </emma:one-of>
            </emma:emma>
          </inkml:annotationXML>
          <inkml:trace contextRef="#ctx0" brushRef="#br1" timeOffset="108071.4096">7735 387 709,'55'0'31,"-55"0"7,0 4-30,-5-4-8,5 8 0,-4-4 0,4 0 48,-5 0 8,5 0 1,-4 4 1,4-4 2,0-4 0,-5 4 0,5-4 0,0 0-4,0 0 0,0 0 0,0 0 0,0 0-19,0 0-4,0 0-1,0 0 0,0 0 16,0 0 4,9-8 0,0 4 0,1-4-33,-6 4-7,5-4 0,0 0-1,0-4 13,5 4 4,-9-4 0,4-5 0,4 5-13,1-4-3,-5 0 0,5 0 0,4-5 2,0 5 0,-9 0 0,10 0 0,-6 4-5,1-8-1,4 7 0,-4 1 0,-1 4-8,1-4 0,0 4 0,-1 0 8,-4 4-8,5 0 0,0 4 0,-1 0 0,1 0 0,0 0 0,-1 0 0,-3 4 0,3 0 0,1 0 0,-5-4 0,0 4 0,5 0 0,-10 0 0,-4-4-9,9 4 9,0 4 11,-9-8 5,0 0 2,0 0 0,0 0-29,0 0-5,0 0-2,0 0 0,0 0 18,-9 4 0,-4 4 0,4-4 9,-1-4-9,1 0 10,-4 4-10,-1-4 10,5 4 6,-5 1 2,1-1 0,4 0 0,-5 0-18,5 0-11,0 4 2,0 0 0,-1 0 21,6 4 5,-5 0 1,4 0 0,1 1-29,4-1-5,0 0-2,0 0 0,0 0 18,4-4 0,-4 4 0,5-4 0,4 1 11,0-1 5,0 0 2,0-4 0,-9-4-18,9 4 0,5 0 8,4-4-8,-4 0 0,0 0 8,-1-4-8,5 0 0,-4-4 15,4 0-4,-4-1-1,4 1 0,0-4-10,-4 0 10,4 0-10,0 0 10,5-8-10,-5 7 0,1-3 9,-1-4-9,0 4 23,5 0 0,0 4 0,-5-5 0,0 5-36,-4 0-7,4 4-2,-4 0 0,4 0 22,-9 8 0,4-4-9,1 4 9,0 0 0,-5 4 0,-9-4-8,14 8 8,-1-4 0,1 4 0,-10 4-8,6-4 8,-1 0 0,0 0 0,-5 5 0,1-5 0,-1 0 0,-4-8 0,0 0 0,5 8 0,-5-8-12,0 0 12,0 0-12,0 0 12,0 0 0,0 0 0,0 0 0,0 0 0,0 0-25,-9 0-5,-5 0-1,5-4 0,9 4 76,-14-4 15,1-4 4,-5 8 0,4-8-64,0 8-20,1 0 0,3 0 0,-3 0 20,-1 8 17,-4-4-3,-5 4-1,5 0-13,0 4 0,4-4 0,0 0 0,10 4 0,-5 0 0,0 1 0,4-1 0,5-4 0,5 4 0,-5-4 0,9 4 0,0 0 0,5-4 0,-1-3 0,5 3 0,-4-8 0,4 4 0,1-4 0,-1-4 0,-5 0 0,6 0 0,-1-1 0,0-3-10,-4 0 10,-1-4 0,-4 0 0,5-4 0,-9 4 0,4 0 0,-5-5 0,-4 5 0,0 0 0,0 0 16,-4 0-4,-5 4-1,-5 0-11,5 0 0,-5 3 0,1 1 0,-10 0 14,5 4-2,8 4-1,10-4 0,-9 0-11,9 0-17,-9 9 4,5-1 1,-1 0 12,1 4 13,4-12-2,0 12-1,4-4-10,-4-8-14,5 12 3,-1 0 1,5-4-43,5-4-9,0 5-2,-1-5 0,1 0 28,0 0 4,8-4 2,-3 0 0,3-4 6,-3 0 2,-1-4 0,-5 3 0,6-3 8,-6 4 2,1-4 0,-5-4 0,5 4 27,-5 4 5,-9 4 2,0 0 0,4-8 5,-4 8 1,0 0 0,0 0 0,0 0-14,0 0-2,0 0-1,0 0 0,0 0-11,0 0 0,0 12 9,0 0-9,0 0 10,0 0-2,-4 1-8,4-1 12,0-4-12,0 4-8,0-4 8,0 0-13,0-8 13,0 0 0,4 12 0,-4-12 0,0 0 0,0 0 13,0 0-2,14 0-1,-5-4-10,0-4 0,5 0 0,-5 0 0,5 0 0,-5 0-14,4 0 2,1-4 0,0-1 3,-1 1 1,-3 4 0,3 0 0,1 0 8,0 0 0,-5 4-9,-9 4 9,0 0 0,9 4 0,-9-4 0,9 4 0,-9-4 0,4 12 0,1 0-9,0 0 9,-1 0 0,-4 5 0,5-5 0,4 0 0,0 0 8,-5 0-8,-4 0 0,10-4 0,-1-3 8,0 3-8,0-8 0,4 4 0,1 0 9,-5-4-9,9-4 8,-4 0-8,0 0 0,-5-5 0,0 1 0,0-4 0,0 0 0,0-4 0,5 0 0,0-5 0,-1 1 0,-4 0 0,0-8 0,1 3 0,-1-3 0,0 0 0,-9-5 0,4 5 0,1-4 0,-5 3 8,0 9-8,-5 0 0,1 4 0,4 4 0,-5-1 0,1 9 0,4 4 0,0 0 0,0 0 0,-5 8 0,-4 9 14,0 3 4,0 4 1,0 4 0,4 1 4,5 3 1,-9 1 0,9-1 0,5 0-14,-5-3-2,4-1-8,1 0 12,4-3-12,0-5 0,0 0 8,5-8-8,-5 0 0,0-4 0,5 1-9,4-5 9,-5-4-166,6-4-27,8-17-6,0 5-1</inkml:trace>
          <inkml:trace contextRef="#ctx0" brushRef="#br1" timeOffset="108223.1499">9206-10 748,'0'0'67,"-9"8"-54,4-4-13,5-4 0,-4 9 118,4-9 21,0 16 4,4-4 1,5 0-107,5-4-21,0 4-4,4-4 0,-4-4 0,4 5 0,5-5 0,4 4-605</inkml:trace>
          <inkml:trace contextRef="#ctx0" brushRef="#br1" timeOffset="110331.8577">9424 330 288,'0'0'12,"0"0"4,14 0-16,0-4 0,-5 4 0,0-4 0,5 0 169,-1 0 31,1-4 7,0-4 1,-1 4-105,1-4-21,0 4-4,-1-1-1,-4-7-31,0 4-6,1-4-2,3 4 0,-8-4 3,-1-1 1,1 1 0,-1 0 0,-4 4-9,0 0-1,0 0-1,0 4 0,-4 3-22,4-3-9,-9 4 8,9 4-8,-5 0 43,5 0 3,-9 4 1,9-4 0,-9 4-33,4 5-6,1-1-8,-1 4 11,5-12-11,0 8 0,0 4 0,5 4 0,-1-4-9,1-4 9,0 1 0,4-1 0,0 0-45,0 0-3,-5 4 0,1-4 0,4 0 6,-4 4 1,4-8 0,-5 4 0,-4 5-27,0-13-4,0 0-2,5 8 0,-1 0 31,-4 4 7,0-4 0,0-8 1,0 8 35,0 0 0,0 4 0,0-4 0,0-8 0,0 8 0,0-8 0,0 9 9,0-9 7,0 0 0,0 0 1,5 8 0,-5-8 5,0 0 1,5 8 0,-5-8 0,0 0 7,0 0 2,13 4 0,-4-4 0,0-4-19,0 0-3,1-4-1,3 4 0,1-5 18,-5 1 3,5-4 1,-5 0 0,4-4-18,1 4-3,0-4-1,-5 3 0,5-3-9,-1 4 8,-4 0-8,5 0 8,0 4-8,-5 0 0,9 0 0,-9 4 0,0-5 0,0 9 0,5-4 0,0 4 0,-5 0 0,0 4 0,4 0 0,-3 1 0,-1-1 0,4 0 0,-8 4 0,4 0 0,0-4 0,0 0 0,0 0 0,-9-4 0,0 8 0,5 0 0,4-4 0,-9-4-11,0 0 11,0 0 0,0 0 0,0 0 0,0 0 0,0 0 9,0 0-9,0 0 0,0 0 20,0 0-4,0 0 0,0 0 0,0 0 41,-5-8 8,-4 0 2,0 0 0,0 4-43,0-4-8,0 4-1,-5 0-1,1 0-4,-1 4-1,14 0 0,-14 0 0,-4 4-25,4 0-6,1 4-1,-1 0 0,0 4 23,1-4 0,-1 4 0,5 0 0,0 1 0,4-1 0,-4 0 0,5 0 0,-1-4 14,5 0 7,0 4 2,0-4 0,0-8-23,9 13 0,0-5 0,0 0 0,0-4 0,5 0 8,0 0-8,4-4 0,-4-4-16,-5 0-7,0 0-1,5-4-1,-1 4 25,1-5 0,-10 1 0,1 0 0,4 0 46,-4-4 14,-5 4 4,0-4 0,0 4-75,-5 0-14,5 0-3,-4 3-1,-10-3 29,9 4 10,5 4 0,0 0 0,0 0-10,0 0 0,0 0 0,-9 4 8,9-4-8,-9 8 0,5 1 0,-6 3 0,6-4 0,4-8 0,0 12 0,0-4 0,0-8 0,4 8 0,1 4 0,-5-12 0,0 0 0,9 8 0,0-4 0,9 5 0,-4-9 0,0-5 0,-1 5 0,6-8 0,-1 0 0,-5-4-12,6 0 4,-6-4 8,6-4-11,-6-1 11,1-7-8,-5 0 8,0-5 0,5 1 0,-10-4 0,5-1 0,-4 5 0,4-1 0,-4 5 0,4 0 0,-5 3 0,1 1 0,-5 8 0,4 0 0,-4 4 12,0 4-3,0 8 0,0 0 0,0 0-9,-9 8 12,-4 4-12,-1 8 12,5-4-12,-5 8 0,1 1 0,-1 3 0,0 4 0,1 1 0,3-5 0,1 9 0,0-5 0,5 0 0,-1-3 0,5 3 0,5-12 0,-5 5 0,9-5 0,0 4 0,0-12 0,5 0 0,-1-4 0,6 1 8,-1-5-8,0-4 0,0-4 0,5-1 0,-5-3-11,0-4-4,1-4-1,3 0 0,-3-4 7,3-1 1,1-3 0,0-4 0,-10-5 8,6 1-8,-6-4 8,6 7-8,-1-7 8,-9 8 0,5 3 0,-5-3 0,0 8 0,0 3 0,-5 1 0,1 4 0,-5 4 12,-5 0-3,1 0 0,-1 4 0,-4 8 5,-4 4 1,-1-4 0,5 8 0,-5 4-15,0 5 0,1 3 0,-1 0 0,5 4 0,0 1 0,-5-1-8,10 0 8,-5 1 0,9-1 0,-5-4 0,5 1 0,0-5 0,5 0 0,-1-4 0,1 1 0,4-5 0,0 0 9,0 0-9,5-4 8,-5-8 1,4 0 0,1 4 0,4-8 0,-4 4-33,4-8-8,-4 4 0,9-4-1,-5 0 1,0 0 1,-4 0 0,-1-1 0,1 1 39,0-4 8,-5 4 2,0 0 0,0-4-18,5 4 0,-5 0 0,0 0 0,-5 0 0,6-1 0,-1 1 0,-5 0 0,1 4 0,-1-4 0,1 0 0,-5 8 0,4-4 0,-4 4 0,0 0 8,0 0-8,5-4 0,-5 4 8,0 0-8,0 0 0,0 0-12,0 0-8,0 0-3,0 0 0,0 0 47,0 0 8,0 0 3,0 0 0,0 0-26,0 0-9,-9 4 0,9-4 9,-14 0-9,1 4 0,-1 0 0,14-4 0,0 0 0,-5 12 0,-4 0 0,5-4 0,-1 5 0,1-5 0,-1 4 0,0 0 0,1-4 0,-1 4 0,5-4 0,0 4 0,0-12 0,0 8 0,0 5 0,0-5 0,-4 0 0,-1 4 0,5-12 0,5 8 0,4 0 0,-9-8 0,0 0 0,4 8 8,6-4-8,-1 4 0,-9-8 0,13 4 0,-4 0 0,5-4 0,0 0 0,-1 0 8,1-4-8,-5 0 0,5-4 0,-1 4 8,-3 0-8,3 0 0,1-4 0,0 0 8,-1-4-8,1 4 0,-5 0 0,5-5 0,-5 5 0,4-4 0,1 4 0,-5 0 0,0-4 0,5 4 0,-5 0 0,0 0 0,0 0 0,5-1 0,-5 5 0,0-4 0,0 4 0,0 0 0,0 4 0,1 0 0,-10 0 0,9 0 0,0 0 0,0 4 0,0 0 0,0-4 0,-9 0 0,0 0 0,9 8 0,0 1 0,-9-9 0,0 0 0,0 0 0,5 8 0,-1 4 0,-4-12 0,0 0-12,0 0 12,0 0-10,0 0 10,0 0 0,0 0-9,0 0 9,0 0 0,0 0 0,0 0 0,-9 0 0,9 0 0,0 0 0,-9 0 0,-4-4 0,3 4 0,1-4 0,0 4 0,-4-4 0,-1 4 0,0 0 0,1 4 0,3-4 12,-3 8-4,-1 0-8,0 0 11,5 0-11,-4 4 12,4-4-12,0 0 12,-1 4-12,10 1 12,-4-1-12,4-4 0,4 4 0,-4 0 0,5 0 8,4-4-8,0 0 8,0-3-8,5 3 8,0-8-8,-1 0 8,1 0-8,0 0 0,4-4 0,-5 0 8,1-9-8,0 5 0,-1-4 0,1 0 0,0-4 0,-1-4 0,-4-1 0,1-3 0,-1-4 0,0-1 0,-5 1 0,1-4 0,-5 3 8,4 1-8,-4 4 0,0 4 0,0 3 8,0 1 0,0 8-8,5 0 12,-5 8-4,0 0 2,0 0 0,0 0 0,5 16 0,-5 4-26,0 5-4,4-1-2,-4 4 0,9-3 45,-9 3 9,0-4 1,5 0 1,-5 1-22,4-1-4,5-8 0,-4 4-8,0-3 11,4-1-11,0-4 10,0-4-10,-5 0 13,1 0-3,9-4-1,-5 4 0,-9-8-163,9-4-33</inkml:trace>
          <inkml:trace contextRef="#ctx0" brushRef="#br1" timeOffset="114607.2201">11542 549 633,'0'0'56,"0"0"-44,0 0-12,0 0 0,0 0 144,0 0 26,0 0 6,0 0 0,0 0-108,0 0-21,0 0-5,-5 4-1,0 4-24,1 0-5,-1 0 0,-4 0-1,5 0-11,-1 0 0,1 5 0,-1-1 8,0 0 1,1 0 0,4-4 0,4 0-449,-4-8-89</inkml:trace>
        </inkml:traceGroup>
        <inkml:traceGroup>
          <inkml:annotationXML>
            <emma:emma xmlns:emma="http://www.w3.org/2003/04/emma" version="1.0">
              <emma:interpretation id="{C872B774-F66D-4F23-A94A-2CD62BA4C578}" emma:medium="tactile" emma:mode="ink">
                <msink:context xmlns:msink="http://schemas.microsoft.com/ink/2010/main" type="inkWord" rotatedBoundingBox="15205,13309 15902,13310 15901,13517 15204,13516"/>
              </emma:interpretation>
              <emma:one-of disjunction-type="recognition" id="oneOf9">
                <emma:interpretation id="interp45" emma:lang="en-IN" emma:confidence="0">
                  <emma:literal>so</emma:literal>
                </emma:interpretation>
                <emma:interpretation id="interp46" emma:lang="en-IN" emma:confidence="0">
                  <emma:literal>zo</emma:literal>
                </emma:interpretation>
                <emma:interpretation id="interp47" emma:lang="en-IN" emma:confidence="0">
                  <emma:literal>sr</emma:literal>
                </emma:interpretation>
                <emma:interpretation id="interp48" emma:lang="en-IN" emma:confidence="0">
                  <emma:literal>ro</emma:literal>
                </emma:interpretation>
                <emma:interpretation id="interp49" emma:lang="en-IN" emma:confidence="0">
                  <emma:literal>sn</emma:literal>
                </emma:interpretation>
              </emma:one-of>
            </emma:emma>
          </inkml:annotationXML>
          <inkml:trace contextRef="#ctx0" brushRef="#br1" timeOffset="115863.1168">11915 395 576,'0'0'25,"0"0"6,-9 4-31,9-4 0,0 0 0,-5 8 0,-4-4 90,9-4 12,0 0 2,0 0 1,0 0-65,0 0-14,0 0-2,0 0-1,14 0 41,-5 0 8,-9 0 1,13-4 1,1-4-38,0 0-8,-5 0-2,0 0 0,5 0-9,-5-4-1,9-5-1,-4 5 0,-10 0 21,5 0 5,5-4 1,-5 4 0,-9-1-14,0 5-2,5 4-1,8-4 0,-8 4-9,4 0-1,-9 4-1,5 0 0,13 4-14,-9 4 9,-9-8-9,4 12 8,5 1-8,-4-1-11,0-4 3,4 8 0,-9-4 8,0 0 0,9-4 0,-9 9 0,-9-5 8,4 0 3,5-4 1,0 4 0,0-12-12,-4 8 0,-6 0 0,10-8 8,0 0-8,0 0 0,-9 4 0,9-4 0,0 0 0,0 0 0,-13 4 0,-1 0 0,10-4 0,4 0 0,0 0 0,-14 4 8,0-4-8,5 0 0,9 0 0,0 0 0,0 0 0,0 0 0,0 0 0,0 0 0,0 0 0,0 0 0,0 0 0,9 0 8,5 0-8,0 0 0,-14 0 0,0 0 0,13 0-12,1-4-5,-5 0-1,-9 4 0,0 0 18,0 0 16,14-4-4,-1 0 0,-13 4-12,9-12 0,10 0 0,-6 0 0,1 4 0,0 0 0,-1-4 8,5-1-8,1 1-8,-6 0-5,-4 0-1,5 0 0,0 4 14,-1 0 0,-4 0 0,1 3 0,-1-3 0,0 4 0,4 0 0,-3 0 0,-10 4 8,0 0 5,13 0 1,-4 0 0,-9 0-14,14 0 0,-5 0 0,5 4 0,-5-4 0,0 4 0,-9-4 0,9 8 0,5-4 0,-14-4 0,0 0 0,0 0 0,9 9 0,-9-9 0,0 0 0,0 0 0,0 0-13,0 0 1,0 0 0,0 0 0,0 0 12,0 0 0,0 0 0,0 0 0,0 0 0,-5-4 0,-4-1 0,0 5 0,9 0 0,-9 0 16,0 0-3,-5 0-1,5 5-12,0-1-16,-5-4 3,1 8 1,-6 0 12,6 0 0,8 0 0,1 0 0,-10 4 0,5 0 0,4 0 0,5 1 0,0-1 18,0 0 6,0-4 2,5 4 0,9-4-26,-5 4 0,-9-12 0,9 8 0,4-3 10,1-1-10,-5-4 12,5 0-12,0 0 10,-1 0-10,5-4 8,-4-1-8,-5-3 8,5 4-8,4-8 8,-4 0-8,-5 0 0,-5 0 8,5 0-8,1-1 0,-6 1 8,1 0-8,-10 0 8,5 4-8,0-4 8,0 4-8,-9 0 8,0 4-8,0-5 16,0 5-3,0 0 0,-5 4 0,0 0-13,1 0 9,13 0-9,-10 8 8,1 1-8,0-1 0,9-8 0,0 12 0,5-4-21,-1 4 0,1-4 0,4-4 0</inkml:trace>
        </inkml:traceGroup>
        <inkml:traceGroup>
          <inkml:annotationXML>
            <emma:emma xmlns:emma="http://www.w3.org/2003/04/emma" version="1.0">
              <emma:interpretation id="{B4BA23EB-4D9B-4685-9BF7-DF47DA7ABA18}" emma:medium="tactile" emma:mode="ink">
                <msink:context xmlns:msink="http://schemas.microsoft.com/ink/2010/main" type="inkWord" rotatedBoundingBox="16343,13125 17641,13128 17640,13498 16342,13495"/>
              </emma:interpretation>
              <emma:one-of disjunction-type="recognition" id="oneOf10">
                <emma:interpretation id="interp50" emma:lang="en-IN" emma:confidence="0">
                  <emma:literal>MOF</emma:literal>
                </emma:interpretation>
                <emma:interpretation id="interp51" emma:lang="en-IN" emma:confidence="0">
                  <emma:literal>MO F</emma:literal>
                </emma:interpretation>
                <emma:interpretation id="interp52" emma:lang="en-IN" emma:confidence="0">
                  <emma:literal>Moi</emma:literal>
                </emma:interpretation>
                <emma:interpretation id="interp53" emma:lang="en-IN" emma:confidence="0">
                  <emma:literal>Mot</emma:literal>
                </emma:interpretation>
                <emma:interpretation id="interp54" emma:lang="en-IN" emma:confidence="0">
                  <emma:literal>mot</emma:literal>
                </emma:interpretation>
              </emma:one-of>
            </emma:emma>
          </inkml:annotationXML>
          <inkml:trace contextRef="#ctx0" brushRef="#br1" timeOffset="116658.9698">13048 100 576,'0'0'51,"0"0"-41,0 0-10,0 0 0,0 0 97,0 0 18,0-8 3,0-1 1,0 9-11,0 0-3,0 0 0,0 0 0,0 0-58,0 0-12,0 0-3,0 0 0,0 0 13,0 0 3,0 0 0,0 17 0,-4-5-26,-1 4-5,5 0-1,0 0 0,-4 5 13,-1-1 3,5 0 0,5 0 0,-5 0-8,4 5-2,-4-9 0,5 4 0,-1-4-9,-4 1-1,0-5-1,0 0 0,5 0-11,0 0 0,-10-4 0,5 0 0,0-8 12,0 0 3,0 0 1,0 0 0,0 0-4,0 0-1,0 0 0,0 0 0,0 0-3,0-8 0,0-4 0,0 0 0,5-4 17,-5-4 3,0 7 1,0-3 0,4-4-45,-4 4-8,0-4-3,-4 3 0,4 1 17,4 0 10,-4 4-12,0 4 12,0-4 20,0 4 10,9 3 2,-9 5 1,0 0-54,0 0-11,9 0-3,5 5 0,0-1 23,-1 0 4,-4 4 8,5 0-13,4 0-7,-4 0-2,0 0 0,-1 0 0,5 0 22,1 0 0,-1-4 0,-4 0 0,-1 0-80,1-4-9,9 0-2,-10 0 0,-13 0 3,9-4 1,10-4 0,-6 4 0,1-4 51,-5 0 9,-4-8 3,-1 4 0,10-4 24,-5 3 14,-5-3-2,-4 4 0,10 0 32,-1 0 7,-9 0 1,-5 0 0,1 3 2,-1 1 1,10 0 0,-5 8 0,-10 0-28,10 0-6,0 0-1,0 0 0,0 0 5,-4 16 1,-5 1 0,4 3 0,5-4-6,-4 8-2,-1-3 0,1 3 0,8-4-7,-4 0-2,0 1 0,-4-1 0,-1 0-9,1 0 12,8-8-12,-4 5 12,-9-1-12,9-4 12,9 0-12,-4-4 12,-5-8-43,0 0-8,13 4-1</inkml:trace>
          <inkml:trace contextRef="#ctx0" brushRef="#br1" timeOffset="117018.6238">13745 132 1036,'0'0'46,"0"0"10,0 0-45,0 0-11,0 0 0,0 0 0,0 0 107,0 0 19,-14 0 4,5 0 1,-4 8-61,4 0-12,-1 0-2,1 4-1,-9 1-15,9 3-4,0-4 0,4 8 0,-4-4-16,0 0-4,5 5-1,8-5 0,-4-4-7,0 4 0,0-4-8,9 1 12,0-5-4,0 0 0,-9-8-8,10 8 12,-1-4-12,4-4 11,6 0-11,-6-4 10,1 4 3,4-4 1,0-8 0,-4 4 0,0-1-5,-1-3-1,1 0 0,0 4 0,-5-8-8,0 4 0,0-4 0,0-1 0,-9-3-16,5 4-4,-5 0-2,0 0 0,-5-1 38,0 5 7,1 0 1,-1 4 1,-4-4-40,0 8-8,0 0-1,-5 0-1,5 4 25,-4 4 0,3-4 0,1 4 0,-4 0 0,4 4 0,4-4 0,5-4 0,-4 12 0,4-4 17,0 4-2,4 1-1,1-5-175,4 0-35,-9-8-8,22 8 0</inkml:trace>
          <inkml:trace contextRef="#ctx0" brushRef="#br1" timeOffset="117326.7614">14096 59 518,'0'0'23,"0"0"5,0 0-28,0 0 0,0 0 0,4 0 0,-4 0 121,0 0 19,0 0 4,0 0 1,5 0-65,-1-4-14,1 4-2,-1-4-1,1 4 1,0 0 0,4 0 0,-5 0 0,1 0-64,4 0-15,-5 0-1,1 0-1,-5 0 27,9 0 6,-4 0 0,-5 0 1,0 0-25,0 0-6,0 0-1,0 0 0,9 0 24,-5 4 5,-4-4 1,0 0 0,0 0-33,0 0-6,0 0-2,0 0 0,0 0-23,5 4-5,-5-4-1,0 0-328,0 0-65</inkml:trace>
          <inkml:trace contextRef="#ctx0" brushRef="#br1" timeOffset="117746.6365">14150 116 403,'-4'4'36,"-1"4"-36,1 0 0,4 4 0,0 0 172,0 0 27,-5 5 5,5-1 2,0 0-86,-4 4-18,-1-8-3,0 5-1,5 3-48,0-4-10,0 4-1,-4-8-1,-1 5-16,5-5-3,0 0-1,5 0 0,-5-4-10,0-8-8,0 8 12,0-8-12,0 12-46,0-12-16</inkml:trace>
          <inkml:trace contextRef="#ctx0" brushRef="#br1" timeOffset="117592.2664">14132 67 460,'0'0'41,"0"0"-33,0 0-8,0 0 0,0 0 121,0 0 23,-4 0 4,4 0 0,0 0-49,0 0-11,0 0-1,0 0-1,0 0-26,0 0-6,0 0-1,0 0 0,0 0 9,0 0 2,0 0 0,0 0 0,9 4-52,4-4-12,-4 0 0,5 0 0,-5 0 20,0 0 2,5-4 0,-5 4 0,5-4-14,-1 4-8,1 0 8,0 0-8,-5 0 0,4 0 8,-3-4-8,3 4 0,-8 0-18,-5 0-8,9 0-2,-9 0 0,0 0 36,0 0 6,0 0 2,0 0 0,0 0-156,0 0-30,0 0-6,0 0-440</inkml:trace>
        </inkml:traceGroup>
        <inkml:traceGroup>
          <inkml:annotationXML>
            <emma:emma xmlns:emma="http://www.w3.org/2003/04/emma" version="1.0">
              <emma:interpretation id="{AFFD6980-DE12-4652-8C18-C9CA68AAE9EE}" emma:medium="tactile" emma:mode="ink">
                <msink:context xmlns:msink="http://schemas.microsoft.com/ink/2010/main" type="inkWord" rotatedBoundingBox="18270,12940 19303,12942 19302,13530 18268,13528"/>
              </emma:interpretation>
              <emma:one-of disjunction-type="recognition" id="oneOf11">
                <emma:interpretation id="interp55" emma:lang="en-IN" emma:confidence="0">
                  <emma:literal>the</emma:literal>
                </emma:interpretation>
                <emma:interpretation id="interp56" emma:lang="en-IN" emma:confidence="0">
                  <emma:literal>Ahe</emma:literal>
                </emma:interpretation>
                <emma:interpretation id="interp57" emma:lang="en-IN" emma:confidence="0">
                  <emma:literal>thi</emma:literal>
                </emma:interpretation>
                <emma:interpretation id="interp58" emma:lang="en-IN" emma:confidence="0">
                  <emma:literal>thr</emma:literal>
                </emma:interpretation>
                <emma:interpretation id="interp59" emma:lang="en-IN" emma:confidence="0">
                  <emma:literal>Ale</emma:literal>
                </emma:interpretation>
              </emma:one-of>
            </emma:emma>
          </inkml:annotationXML>
          <inkml:trace contextRef="#ctx0" brushRef="#br1" timeOffset="120444.4919">14956 452 345,'32'0'31,"-18"0"-31,-14 0 0,0 0 0,0 0 137,0 0 22,0 0 4,9-12 1,0 3-58,5-3-11,-1-4-3,5 4 0,-4 0-41,0-4-9,-1 4-2,1-9 0,4 9-17,-4-8-4,0 0-1,-5-1 0,4-3-18,-4 0 10,1-4-10,-1-1 8,-5 1-8,5 0 10,-4-1-10,-5 1 10,0 8 8,0 3 2,0-3 0,0 8 0,0 4 8,0 0 3,0 8 0,0 0 0,0 0-14,-14 12-2,10 4-1,-5 9 0,4-1-14,0 0 0,5 4 0,-4 1 0,4-1 8,0-4-8,0 1 11,4-1-11,1 0 10,0-4-10,-1 5 8,5-5-8,0-4 15,5-4-3,-5 0 0,5 1 0,-5-5-12,4 0-13,-3-8 2,-1 0 1,4 0-167,-4 0-34,5-16-6,-14 16-2</inkml:trace>
          <inkml:trace contextRef="#ctx0" brushRef="#br1" timeOffset="120584.0725">15166 92 345,'-19'-5'31,"10"5"-31,-4-8 0,-1 8 0,0-4 216,5 4 38,-5 0 7,1 0 2,8 0-165,5 0-33,0 0-6,0 0-2,0 0-30,0 0-7,0 0 0,9 8-1,5 1-9,0-5-2,4 4 0,0 0 0,-4-4-43,4 4-9,-4 0-1</inkml:trace>
          <inkml:trace contextRef="#ctx0" brushRef="#br1" timeOffset="121142.0576">15434 152 860,'0'0'38,"14"-8"8,4-4-37,0 0-9,-4 0 0,0-4 0,-1-1 102,1-3 18,-5 0 4,0 0 1,-4-5-49,4 5-11,0 4-1,0 0-1,-9 0-8,5-1-2,-1 1 0,-4 8 0,0 0-7,0 8-2,0-8 0,0 8 0,0 0-13,0 0-3,0 0-1,-9 12 0,0 4-14,0 4-2,-5 9-1,5-1 0,-5 4-1,5 1 0,-4-1 0,3 1 0,1-1-28,0 0-5,5 1-2,-1-5 0,1 0 49,-1-3 9,0-1 3,5-4 0,-4-4-24,4 5-11,0-9 10,4-4-10,-4-8 16,0 0-2,0 0-1,0 0 0,10 4-1,-1-4-1,4-4 0,-4 0 0,1-8 8,-1 4 1,4-5 1,1 1 0,-5-4-33,0 4-8,0 0 0,5 0-1,0 4 21,-1-1 0,-4 1 0,0 4 0,5 0 0,-14 4 0,0 0 0,0 0 0,9 4 0,-9-4 0,0 0 0,9 8 0,-9 1-18,5 3 1,-5 0 0,4 0 0,1 0 17,-5 0 0,5 0 0,4-4 0,-5-3 0,5 3 0,0-4 0,5 4 0,0-8 10,4 4 6,-4-8 0,4 4 1,0-4-33,0 0-6,0-4-2,1 4 0,-6-9 24,6 9 0,-6-8-9,1 0 9,0 0 0,-1 0 0,-4 0 0,0-1 0,-4 1 0,0 0 8,-1 4-8,1 0 0,-5-4 0,0 12 8,-5-4-8,5 4 0,-9-4 14,0 4 0,0 4 0,-5 0 0,0 4-14,5 0 0,0 0 0,-4 4 0,-1-4 0,9 5 8,-4 3-8,9-4 0,-4 0 0,4 0 0,4 4-9,1-4 9,-1 1-152,5-1-25</inkml:trace>
        </inkml:traceGroup>
        <inkml:traceGroup>
          <inkml:annotationXML>
            <emma:emma xmlns:emma="http://www.w3.org/2003/04/emma" version="1.0">
              <emma:interpretation id="{978B4673-BCED-4806-8C72-F0178323178F}" emma:medium="tactile" emma:mode="ink">
                <msink:context xmlns:msink="http://schemas.microsoft.com/ink/2010/main" type="inkWord" rotatedBoundingBox="19731,13265 22440,13270 22439,13556 19730,13551"/>
              </emma:interpretation>
              <emma:one-of disjunction-type="recognition" id="oneOf12">
                <emma:interpretation id="interp60" emma:lang="en-IN" emma:confidence="0">
                  <emma:literal>reason.</emma:literal>
                </emma:interpretation>
                <emma:interpretation id="interp61" emma:lang="en-IN" emma:confidence="0">
                  <emma:literal>season.</emma:literal>
                </emma:interpretation>
                <emma:interpretation id="interp62" emma:lang="en-IN" emma:confidence="0">
                  <emma:literal>reasons.</emma:literal>
                </emma:interpretation>
                <emma:interpretation id="interp63" emma:lang="en-IN" emma:confidence="0">
                  <emma:literal>reason</emma:literal>
                </emma:interpretation>
                <emma:interpretation id="interp64" emma:lang="en-IN" emma:confidence="0">
                  <emma:literal>Reason.</emma:literal>
                </emma:interpretation>
              </emma:one-of>
            </emma:emma>
          </inkml:annotationXML>
          <inkml:trace contextRef="#ctx0" brushRef="#br1" timeOffset="121928.385">16418 371 460,'0'0'41,"0"0"-33,9 0-8,0 0 0,-9 0 130,9 0 24,0 0 5,0-4 1,5 4-72,-5 0-13,0-4-3,5 4-1,-1-4-11,1 0-3,-5-5 0,5 1 0,-5 4-57,0 0 0,0-8-15,0 4 3,-4-4 12,-1 0 16,1 4-4,-1-4-1,-4-1 16,0 5 3,0 0 1,0 0 0,-4 0-3,4 0 0,-9 0 0,4 4 0,5 4-18,-4-8-10,-6 4 10,1 4-10,0 0 0,9 0 0,-9 0 0,5 0 0,-10 0 22,14 0-2,0 0 0,-5 12 0,5-12-32,-4 8-6,-1 4-2,5-12 0,0 8 20,5 4 0,-1-4 0,1 4 0,4-3 0,0-1 0,-4 0 0,4 0 0,-9-8 19,9 8 7,-9-8 2,9 8 0,-4 0-45,4 0-9,-5 0-2,-4-8 0,0 0 4,0 0 0,9 4 0,-9-4 0,0 0-1,0 0 0,5 13 0,-5-13 0,0 0 13,4 8 4,-4-8 0,5 8 0,-5-8 8,5 8 0,-5-8-9,0 0 9,0 0 0,0 8 0,0-8-9,0 0 9,0 0 0,9 8 0,-5 0 0,-4-8 0,0 0 15,9 4 0,-9-4 0,9 8 0,-9-8-3,10 4 0,-10-4 0,9 0 0,-9 0 17,9 4 3,0-8 1,0 0 0,5 4-33,-5-4-12,0-4 0,4 4 0,-3 0 12,3-4 0,1 0 12,0 4-12,-5-8 12,4 4-12,1 3 12,0-3-12,-1-4 0,-4 4 0,5-4 0,0 4 0,4 0 0,-4 0 0,-5 4 0,4-4 0,1-5 37,0 5 1,-1 0 0,-4 4 0,1-4-26,3 8-4,1-8-8,-14 8 11,9 0-11,0-4 0,5 0 0,-1 4 8,-13 0-8,5-4 0,4 4 0,0 0 0,0 0 0,-9 0 0,0 0 0,9 4 0,0 0 0,-9-4 0,0 0 0,0 0 0,0 0 0,0 0 0,0 0 0,0 0 0,0 0 0,0 0 8,0 0-8,0 0 0,0 0 17,0 0-1,0 0-1,0 0 0,0 0-15,0 0 0,0 0 0,0 0 0,0 0 0,0 0 0,0 0 0,0 0 0,0 0 0,0 0 0,0 0 0,0 0 0,0 0-24,0 0 3,0 0 0,0 0 0,0 0-67,0 0-12,0 0-4,0 0-388,0 0-77</inkml:trace>
          <inkml:trace contextRef="#ctx0" brushRef="#br1" timeOffset="124124.636">17119 290 601,'0'0'26,"0"0"6,0 0-32,0 0 0,0 0 0,0 0 0,0-8 104,-5 4 13,1-4 3,-1 4 1,5-1-45,-4-3-10,-6 4-2,6 0 0,-5 0-19,4 4-4,-4-8-1,0 4 0,0 4-5,-5 0-2,1 0 0,3 4 0,-3-4 2,-1 4 0,0 0 0,5 4 0,0 0-14,-4 5-2,4-5-1,-5 4 0,5 0-6,4-4-2,-4 4 0,5 0 0,-6 0 2,6 1 0,4-5 0,0 4 0,0-12 0,4 12 0,6 0 0,-1-4 0,-9-8 1,9 8 1,4 0 0,6-4 0,-6 1 1,5-1 0,1-8 0,3 4 0,-3 0-4,-1-5-1,0-3 0,0 4 0,1-4-10,-1 0 10,-9-4-10,4 4 10,1-4-10,0 0 8,-1-1-8,1 5 8,0-4-8,-1 0 0,1 0 0,0 0 0,-1 4 0,1-4 0,0 3 0,-1 5 0,1-4-11,0 4-4,-1-4-1,1 4 0,0 4 16,4 0 13,-4 0-2,-5 0-1,4 0-10,-4 4-14,5-4 3,-14 0 1,9 4 10,5 0 0,-5 4 0,-9-8 0,0 0 0,9 8 0,-9-8 0,5 9 0,-5-9 0,0 0 0,0 0 0,4 12 8,-4-12-8,0 0 0,0 0 0,0 0-8,0 0 8,0 0 9,0 0-1,0 0-8,-4 4 0,-6-4 0,1 0-10,5-4 10,-10 4 0,5-4 0,5 0 9,-6 4-1,1-4-8,-4 4 0,4 0 8,-1 4-8,1 4 0,0-4-12,-4 0 2,3 8 0,-3-4 19,4 0 4,0 4 1,-1 0 0,1 1-14,5-1 0,-1 0 0,1 0 0,4 0 0,-5 0 0,10 0 0,-5 1 0,0-13 0,9 12 9,0-4-9,0 0 8,0-4 4,5 0 1,-5-4 0,9 0 0,-4-4-3,-1 0-1,6-4 0,-6 0 0,6 0-1,-6-5-8,1 1 12,-1 0-4,1 0 8,0-4 0,-1 4 1,-3 0 0,-6-5-17,1 9-17,4-4 3,-5 4 1,1 0 13,-5 8-9,0 0 9,0 0-8,0 0 8,0 0 0,0 0 0,0 0 0,0 0-12,0 0 4,4 8 0,-8 4 0,-1 0 8,5-4 0,-4 1-9,-5 3 9,0-4 0,4 4 0,0 0 0,1 0 0,4 0 0,0-4 0,0-8 0,4 13 0,1-9 8,4 4-8,-9-8 8,9 0-8,5 0 9,-5-4-9,5 0 10,-1-4-10,1-1 8,4 1-8,-4-4 0,4 0 0,-4-4 8,-1 4-8,6 0 0,-6-1 0,5 1 0,1 0 0,-1 4 0,-4 0 0,-5-4 0,4 4 0,1-4 0,0 3 0,-1 5 0,1-4 0,0 8-11,-5-4 11,-9 4-12,9 0 12,-9 0-12,9 4 12,-9-4-12,4 8 12,6 1-10,-6-1 10,1 0-32,-1 0-1,1 4 0,-5-4 0,0 4 51,4 0 10,-4 0 3,5-3 0,-5 3-22,0-4-9,0 0 8,0-8-8,0 12 0,0-12 0,-9 8 0,4 0 0,5-8-13,0 0-2,-9 4 0,0 0 0,0-4 2,0 0 0,9 0 0,-9 0 0,-5 0 4,0 0 1,14 0 0,-9 0 0,0-4 8,0 4 0,9 0 0,0 0-8,0 0 8,0 0 0,-9 4 0,9-4-8,0 0 8,0 0-10,0 0 10,0 0-10,-9 4 10,9-4-8,0 0 8,0 0-8,0 0 8,4 13 0,6-9 0,3 4 0,-13-8 0,9 4 0,5 0 0,0 0 0,-1-4 0,1 0 8,0-4-8,-5 0 0,4 0 14,1-4-2,-5 4 0,5-5 0,-5 1-12,5-4-12,-5 0 3,0-4 0,0 0 9,0-1 0,0 5 0,5-4 0,-5 4 0,0 0 0,5 0 0,-1 0 0,1-1 10,-5 1-2,5 4-8,-5 0 12,0 4-12,0-4-15,0 0 3,0 4 1,5 0 11,-5 4 0,5-4 0,-1 4 0,-4 4-8,5-4 8,-5 0-8,-9 0 8,0 0 0,14 8 0,-5 0 0,-5 0 0,-4-8 0,0 0 0,0 0 0,10 8 0,-10-8 0,4 8 0,10 0 0,-5 0 0,5-4 0,-14-4 0,0 0 0,0 0 0,0 0 0,0 0 0,0 0 8,0 0-8,-10-4 0,1 0 8,9 4-8,-4-4 0,-10 4 0,0-4 0,1 0 0,4 0 0,-5 4 12,0 4-1,1-4-1,-5 4 0,4 0-10,0 4 0,-4-4 0,4 5 0,5 3 0,0-4 0,-5 4 0,5-4 0,0 4 0,5 0 0,-1 0 0,1 1 8,4-1-8,4 0 0,-4 0 0,9 0 0,-4-4 8,-1 0-8,5 0 12,1-3-4,3-1 4,-4 0 1,5 0 0,0-4 0,-5-4-2,0 4-1,-5-4 0,6 0 0,-1-5-10,0 1 10,0 4-10,0-8 10,0 0-10,0 4 0,0-4 0,-4 4 8,4-4-8,-9-1 0,4 5 0,-4-4 8,0 4-8,-4 0 0,4 4 0,-9-4 0,4 8 0,5 0 0,0 0 0,0 0 0,0 0 0,0 0 0,0 0 0,0 0-11,-4 4 11,-1 4 0,5-8-9,0 4 9,-4 4 0,-1-4 0,10 8-9,-5-12 9,4 8-16,5 0 1,-9-8 0,9 5 0,-9-5-8,0 0-1,0 0-1,9 4 0,1 0 11,-1-4 2,0-4 1,0 0 0,5 4 11,-5-5 0,4 1 0,-4 0-8,-9 4 8,10-8 8,-1 0-8,-9 8 11,9-4 11,-9 4 2,0 0 1,13-4 0,-13 4-7,0 0-2,9 0 0,1 0 0,-1 4-34,-9-4-7,0 0-2,4 8 0,5 0 43,-4 0 9,-1 5 2,1-5 0,-5-8-27,0 8 8,5 0-8,-1 0 0,-4-8 8,0 0-8,0 0 8,0 0-8,9 4 16,0-4-1,0-4-1,1-4 0,3 4 1,-4-8 0,0 0 0,1-1 0,3-3-15,1 4 0,-1 0 8,1-4-8,0 4 0,-1-1 0,1 5 0,0 0 0,-1 0 0,1 4 0,0 0 0,-5 4 0,0 0 0,0 4-8,0 8 8,0-4 0,-4 0 0,-5 5 0,4-1 0,1 0 9,0 4-9,-1-4 10,-4 4-10,5-3 10,-5 3-10,0-4 10,4 0-10,1-4 10,4 4-10,-5-4 0,1 0 0,4 1-654,-9-9-138</inkml:trace>
          <inkml:trace contextRef="#ctx0" brushRef="#br1" timeOffset="124325.4746">19090 423 576,'0'0'51,"0"0"-41,0 0-10,5 4 0,-5-4 236,0 0 44,0 4 10,0-4 2,0 0-143,9 0-28,-9 0-5,9 5-2,0-1-62,-9-4-13,0 0-3,5 0 0,-5 0-36,0 0-10,0 0-1</inkml:trace>
        </inkml:traceGroup>
      </inkml:traceGroup>
    </inkml:traceGroup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10-07T11:58:33.391"/>
    </inkml:context>
    <inkml:brush xml:id="br0">
      <inkml:brushProperty name="width" value="0.09333" units="cm"/>
      <inkml:brushProperty name="height" value="0.09333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5B867E66-E221-49F2-931B-D3C044D52B9F}" emma:medium="tactile" emma:mode="ink">
          <msink:context xmlns:msink="http://schemas.microsoft.com/ink/2010/main" type="inkDrawing" rotatedBoundingBox="2006,17381 2491,13650 3405,13769 2920,17500" semanticType="callout" shapeName="Other">
            <msink:sourceLink direction="with" ref="{F5969325-752C-49D5-BAD1-2E28D98B086D}"/>
          </msink:context>
        </emma:interpretation>
      </emma:emma>
    </inkml:annotationXML>
    <inkml:trace contextRef="#ctx0" brushRef="#br0">1015 40 644,'0'0'28,"0"0"7,0 0-35,0 0 0,0 0 0,0 0 0,0 0 74,0 0 8,0 0 2,0 0 0,-5-5-32,5 5-7,-4-4-1,-1 0 0,-4 0-25,0 4-6,9 0-1,-4 0 0,-6-4 8,1 0 2,0 4 0,5-4 0,-5 0 3,0 0 1,-1 4 0,-3-4 0,8 4-6,-8 0 0,-1 0-1,0 4 0,-4-4-3,0 4-1,4 0 0,-9 4 0,1 0-3,-6 0 0,6 1 0,-6 3 0,5 0-2,-4 4-1,-5-4 0,5 4 0,4 5 10,-4-5 1,0 0 1,-1 4 0,5 0-13,1 1-8,-6-5 8,6 4-8,3 4 11,1 1-3,-5-1 0,5-4 0,5 0-8,-6 9 10,6-5-10,-1 4 10,0 5-2,5-5 0,0 4 0,0 1 0,5 3-8,-1 1 8,0-5-8,5 0 8,0 1-8,5-1 8,4-4-8,5 5 8,-5-5 12,0 5 1,5-5 1,-1-4 0,1 0-22,4 5 0,-4-1 0,-1-4 0,1 1 0,4-1 0,1 4 0,-6 1 0,1-5 0,-1 0 0,-3 0 8,8 5-8,-5-5 0,1 4 8,-5-3-8,0-1 0,0 4 0,-4-3 8,4-1-8,-9 0 0,0 4 0,-4-7 0,-1 3 0,-4 0 0,-5 1 10,1-1-2,3-4-8,-8 4 12,-5 1-12,5-1 0,-4 4 0,-1-3 0,0-1 0,-4 4 0,4 0 0,-4-3 0,4-1 18,0-4-2,-4 5-1,9-5 0,-1 0-4,1 0-1,-5-4 0,10 1 0,8-1 3,-9-4 1,1 0 0,-1-4 0,5 4-4,9-12-1,0 0 0,-9 8 0,0-4 2,9-4 0,0 0 0,0 0 0,-9 5 4,9-5 1,4-5 0,1 1 0,4-4-5,0-4-1,5 4 0,-1-4 0,6 0-10,-1 4 0,0-4 9,-4 3-9,-1 1 0,6 0 8,-1 4-8,-5-4 0,1 8 0,-5-4 0,5 4 0,-5 4 0,5 0 0,-5 0 0,-9-4-9,9 16 9,-5 1-9,5-1 9,-4 0-12,4 0 12,-4 4 0,-5 1-8,4-1 8,-4 4 0,0 0 0,0 5 0,0-5 0,5 4 0,-10 5 0,5-1 0,-4 1-8,4 3 8,0 4 0,-5-3 0,1 3 0,-6 1 0,6 3 0,-5 1 0,0-5 0,4 5 0,-9-1 0,5-3 0,0-1 0,-4 1 0,8 3 0,-9-7 0,1-1 0,-1 5 0,5-1 0,0 0 0,0 1 0,0-1 0,-5-3 0,9 3 0,5-3 0,0-1 0,-4-3 0,4-1 0,9 0 0,0-3 0,0-1 9,5-4-9,-5 5 8,9-9-8,0 0 0,5 0 0,0 0 0,0-3 0,4-1 14,0-4-2,10 0-1,-5-4 0,9 0-20,0-4-4,9-4-1,-5 0 0,-4 0-20,0 0-4,5-4-1,-10 0 0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10-07T11:58:36.586"/>
    </inkml:context>
    <inkml:brush xml:id="br0">
      <inkml:brushProperty name="width" value="0.09333" units="cm"/>
      <inkml:brushProperty name="height" value="0.09333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B90B4C2C-F57D-4E79-ADC1-763133B52F3F}" emma:medium="tactile" emma:mode="ink">
          <msink:context xmlns:msink="http://schemas.microsoft.com/ink/2010/main" type="writingRegion" rotatedBoundingBox="2140,17437 22988,17087 23018,18838 2170,19187"/>
        </emma:interpretation>
      </emma:emma>
    </inkml:annotationXML>
    <inkml:traceGroup>
      <inkml:annotationXML>
        <emma:emma xmlns:emma="http://www.w3.org/2003/04/emma" version="1.0">
          <emma:interpretation id="{112733A5-BDB5-4A09-AA79-DEEA6C69310C}" emma:medium="tactile" emma:mode="ink">
            <msink:context xmlns:msink="http://schemas.microsoft.com/ink/2010/main" type="paragraph" rotatedBoundingBox="2140,17437 22988,17087 23018,18838 2170,191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F37A1A7-02FA-42E8-95B4-524B97C5B304}" emma:medium="tactile" emma:mode="ink">
              <msink:context xmlns:msink="http://schemas.microsoft.com/ink/2010/main" type="line" rotatedBoundingBox="2140,17437 22712,17092 22731,18236 2160,18581"/>
            </emma:interpretation>
          </emma:emma>
        </inkml:annotationXML>
        <inkml:traceGroup>
          <inkml:annotationXML>
            <emma:emma xmlns:emma="http://www.w3.org/2003/04/emma" version="1.0">
              <emma:interpretation id="{B6028ACA-5344-4239-8F03-BE8C34139EC3}" emma:medium="tactile" emma:mode="ink">
                <msink:context xmlns:msink="http://schemas.microsoft.com/ink/2010/main" type="inkWord" rotatedBoundingBox="2163,17428 5137,17538 5113,18198 2138,18087"/>
              </emma:interpretation>
              <emma:one-of disjunction-type="recognition" id="oneOf0">
                <emma:interpretation id="interp0" emma:lang="en-IN" emma:confidence="0">
                  <emma:literal>Glook</emma:literal>
                </emma:interpretation>
                <emma:interpretation id="interp1" emma:lang="en-IN" emma:confidence="0">
                  <emma:literal>G Look</emma:literal>
                </emma:interpretation>
                <emma:interpretation id="interp2" emma:lang="en-IN" emma:confidence="0">
                  <emma:literal>g Look</emma:literal>
                </emma:interpretation>
                <emma:interpretation id="interp3" emma:lang="en-IN" emma:confidence="0">
                  <emma:literal>b Look</emma:literal>
                </emma:interpretation>
                <emma:interpretation id="interp4" emma:lang="en-IN" emma:confidence="0">
                  <emma:literal>{ Look</emma:literal>
                </emma:interpretation>
              </emma:one-of>
            </emma:emma>
          </inkml:annotationXML>
          <inkml:trace contextRef="#ctx0" brushRef="#br0">991 234 403,'0'0'36,"0"0"-36,0 0 0,5-8 0,-1-4 185,1-1 31,-5 13 5,0 0 2,0 0-99,0 0-19,0 0-4,0 0-1,0 0-52,0 0-10,0 13-2,4-1-1,-4 8-22,0 0-4,0 8-1,0 1 0,0-1 4,0 4 0,0-3 0,0-1 0,0 0 13,0-3 3,5 3 1,-5-8 0,4 1-13,-4-1-4,5-4 0,4 0 0,-4 0 0,-1-4 0,5 1 0,-4-5 0,8 0 7,-3 0 1,-1-4 0,4-4 0,6 8-10,-6-8-2,10 0 0,-5-8 0,0 4 0,5-4 0,0 0 0,-5 8 0,0-12-208,10 3-43,13-11-8,-19 8-1</inkml:trace>
          <inkml:trace contextRef="#ctx0" brushRef="#br0" timeOffset="1561.8678">1460 582 622,'0'0'28,"0"0"5,0 0-33,0 0 0,0 0 0,0 0 0,0 0 76,0 0 8,0 0 1,0 0 1,0 0-42,0 0-8,0 0-1,0 0-1,0 0-8,0 0-2,9 8 0,-9-8 0,0 0-1,9 0-1,-9 0 0,14 4 0,-5-4 8,-9 0 2,14-4 0,-5-4 0,4 4-16,-3 0-2,-1-8-1,4 3 0,1-3 15,0-4 2,-5 4 1,0-8 0,4 8-1,-3-5 0,3 1 0,1 0 0,-5 4-16,0 0-3,0 4-1,0 0 0,5-1-10,-5 5 0,-9 4 0,9-4 0,0 0 0,-9 4 0,9 0 0,-9 0 0,14 4 0,0 4-11,-14-8 3,9 0 0,-9 0 8,9 13 0,-9-13 0,0 0 0,0 0 0,0 0 0,9 8 0,-9-8 0,0 0 0,0 0 8,0 0-8,0 0 11,0 0-3,0 0 0,-9 0 0,0-4 0,0 4-8,-5-4 0,0 0 0,1-5 8,-5 9 22,4 0 4,-4 0 1,-1 9 0,-3-5-21,3 4-4,6-4-1,-5 8 0,-1 0-9,6 0 0,-1 0 0,0 5 8,10-5-8,-1 4 0,1-4 0,-1 8 8,10-8-8,-1 5 0,5-5 0,1 0-11,3 0 11,5 0 0,1-4 10,-1-4-10,5 4 13,-1-4-3,6 0-1,-6 0 0,1-8 3,-5-4 0,5 0 0,-5 4 0,5-8-4,-5 4 0,-4-4 0,0 0 0,-5 0-8,0-5-14,-5 5 3,1 0 1,-10 0 34,5-4 6,-9 4 2,5-5 0,-10 5-20,5 4-3,-5 4-1,-4-4 0,4 8-8,-4-4 0,5 4 0,3 4 0,-3 0 0,-1 4 0,5 0 0,0 0 0,4 5 0,1-1 0,4 4 0,0-4 0,0 0 0,4 4 0,1-4 0,4-3 0,0 3 0,5-4 0,-1 0 0,1-4 0,0 0 0,4-4 0,0-4 0,0 4 0,1-8 0,3 4 0,-3-4 0,3-4 0,1-1 0,-5-3 0,5 4 0,-5-4 0,5 0 0,-5 0 0,-4 3 0,0-3 0,-1 4 0,1-4 0,0 4 0,-1 0 0,1 3 0,-5 1 0,5-4 0,-1 12 0,-4-4 0,5 0 0,0 4 0,-5 0 0,0 4 0,0 0-12,0 4 2,0 0 1,0-4 9,1 9 0,-6-1 0,5-4 0,-4 4 0,-1 0 0,-4-12 0,5 8 0,-5-8 0,9 12 0,-9-12 0,0 0 0,0 0 0,0 0 0,0 0 0,0 0 0,0 0 0,0 0 12,0 0-2,-9 0-1,0 0-9,0-4 0,0 0 0,-5 0 0,5 0 0,-5 0 0,0 0 0,-4 0 0,5 4 0,-1 4 0,0-4 0,1 4 0,-1 4 0,0-4 0,1 4 0,4 5 0,-1-5 0,1 4 0,5 0 0,-1 4 0,5-4 0,5 8-14,-1-3 5,1-5 1,9 4 8,-1-4 11,1 0-3,-1-4 0,1 4-8,4-3 0,5-5 0,0 0 0,-5-4 12,5 0-4,0-8 0,-5-1 0,0 9 0,-4-12 0,-1 4 0,1 0 0,-5 0-8,-4-4 0,4 0 0,-9 4 0,4-4 0,-8 3 8,-1-3-8,1 0 8,-5 4-8,-1 0 0,-3 0 0,-1 4 0,0-4 0,1 8-11,-1 0 3,5 8 0,-5-4 8,5 4-8,0-8 8,0 12-8,9-12 8,0 8-8,0 8 8,5-3-8,-1-5 8,5 0 0,5 0 0,0 0 0,4-4 0,0 0 0,0-4 8,5 0-8,-5-4 11,5 0-3,-5-4 0,5-4 0,-5-5-8,5 1 0,-5-4 9,0-8-9,1 3 8,-6-3-8,5-4 10,-4-1-10,-5 1 8,0 0-8,0-1 0,1 1 0,-6 0 0,5 11 0,-4 1 0,-1 0 0,-4 8 0,0 0-12,0 12 12,0 0-13,0 0 5,0 0 8,-4 8-13,-1 4 5,-4 8-2,0 4 0,0-3 0,0 11 0,4-4 10,-4 5 0,5-1 0,-6 0 0,1 5 0,0-5 0,0 1 0,5-5 0,-6 0 0,6-4 0,-1 1 0,1-5 0,-1 0 0,1-8 0,4 0 8,-5 1-8,5-13 11,0 0-3,0 0 0,0 0 0,0 0 0,9-4 0,5-5 0,0-3 0,-1-4-8,5 0 12,-4-4-12,9-1 12,0-3-12,-5 4 0,5 8 0,-1-8 8,1 3-8,-5 5 0,-4 0 0,4 0-11,0 4 11,5 4-8,-9 0 8,0 4-8,-1 0 8,1 0-8,-5 4 8,-5 4-8,-4-8 8,0 0-13,0 8 5,0 4 8,0-4-12,0-8 12,-9 12-10,0-3 10,5 3-16,-5-4 4,9-8 0,-14 8 0,14-8-33,0 0-7,-9 4 0,0 0-1,-5-4 31,0 0 6,14 0 2,-9-4 0,0 0 14,9 4 0,-4-8 0,4 8 0,0 0 0,0 0 0,0 0 0,0 0 0,0 0-22,-5 12-2,5-4 0,-4 4 0,4-4 24,0 4 0,4 0 0,5 1 0,-4-1 0,-1 0 0,1 0 0,9-4 8,-5 0 10,9 4 2,-4-4 0,4 1 0,0-1-56,5-4-10,13 8-2,-4-4-1</inkml:trace>
          <inkml:trace contextRef="#ctx0" brushRef="#br0" timeOffset="-1533.2845">172 84 288,'0'0'25,"0"-8"-25,9 4 0,-5-4 0,-4-4 178,0 4 30,0-1 7,0 1 1,0 0-97,0 0-19,-4 0-4,4 8-1,0 0-31,0 0-7,-5-4-1,5 4 0,0 0-4,-9 4 0,0 0-1,-9 4 0,-1 8-41,6-3-10,-1 7 0,5 0 0,-5 0 0,-4 5 0,-5 3 0,14 0 0,14 1 0,-5-1 0,-14 0 0,10-4 8,8 1 3,-4-1 0,-4-4 0,-1 0 0,1 5-11,4-5 0,9 0 0,0-4 0,0 1 0,5-5 0,8 4 0,6-4 12,-1 0-1,-4 0 0,4-4 0,0 1 0,5-1-11,-9-4 0,0 0 0,-5 0 8,0-4-8,0 0 10,-4 0-10,0 0 10,-14 0-10,13 0 10,-4 0-10,-9 0 10,0 0-10,0 0 12,0 0-12,10-8 12,-10 8-4,0-12 0,4 3 0,-4-3 0,-4 4-8,4 0 0,-5-4 0,0 8 8,1-4 2,-1 0 0,-4 4 0,5-4 0,-1 0-10,5 8 0,-4-9 0,4 9 0,-5-8 0,5 8 0,0-4 0,0 4 0,0 0-14,9-8-5,0 4-1,0 0 0,0 0 7,5 4 1,0-4 0,-1 0 0,1 4 12,4 0 0,-4 4 0,4 0 10,0 0-10,-4 4 0,9-4 0,-10 0 0,1 4 0,0 0 0,-5-3 0,5 7 0,-5-4 0,-5 0 0,-4-8 0,5 12 0,-5-4 0,0 4 0,-5-4 10,-4 0-10,5 0 26,-6 1-2,-3-1 0,4 0 0,-5 0-24,0 0 0,1-4 0,-1 4 0,0 0 0,5-4 0,-4 4 0,3-4 0,6 4 0,4-8 0,0 0 0,-5 9 0,5 3-125,0-12-27,19 8-6,-19-8-1</inkml:trace>
        </inkml:traceGroup>
        <inkml:traceGroup>
          <inkml:annotationXML>
            <emma:emma xmlns:emma="http://www.w3.org/2003/04/emma" version="1.0">
              <emma:interpretation id="{2F92A0C6-AB3F-4627-AD46-CB0885ED3D5C}" emma:medium="tactile" emma:mode="ink">
                <msink:context xmlns:msink="http://schemas.microsoft.com/ink/2010/main" type="inkWord" rotatedBoundingBox="5567,17909 6528,17554 6695,18007 5735,18363"/>
              </emma:interpretation>
              <emma:one-of disjunction-type="recognition" id="oneOf1">
                <emma:interpretation id="interp5" emma:lang="en-IN" emma:confidence="0">
                  <emma:literal>at</emma:literal>
                </emma:interpretation>
                <emma:interpretation id="interp6" emma:lang="en-IN" emma:confidence="0">
                  <emma:literal>At</emma:literal>
                </emma:interpretation>
                <emma:interpretation id="interp7" emma:lang="en-IN" emma:confidence="0">
                  <emma:literal>ot</emma:literal>
                </emma:interpretation>
                <emma:interpretation id="interp8" emma:lang="en-IN" emma:confidence="0">
                  <emma:literal>al-</emma:literal>
                </emma:interpretation>
                <emma:interpretation id="interp9" emma:lang="en-IN" emma:confidence="0">
                  <emma:literal>al</emma:literal>
                </emma:interpretation>
              </emma:one-of>
            </emma:emma>
          </inkml:annotationXML>
          <inkml:trace contextRef="#ctx0" brushRef="#br0" timeOffset="2282.9795">3518 744 842,'0'0'37,"0"0"8,9-4-36,-4 0-9,-5 4 0,9-4 0,0-5 86,-5 5 15,5-4 3,1 0 1,-1 0-31,0-4-6,0 0-2,5 4 0,-5-4-19,4-5-4,-4 5-1,0-8 0,5 4-7,-5 0-2,0-1 0,0-3 0,1 8-12,3 4-2,-4-4-1,0 0 0,1 4-18,3 0 0,-4 3 8,0 1-8,5 4 0,-5 0 0,-9 0 0,14 0 0,-1 9 0,1-9 0,-9 8 0,8 0-9,1-4 9,-5 4 0,0 0 0,-9-8 0,9 12 0,-4-4 0,-5-8 0,0 0 0,0 0 0,0 0 8,0 0-8,0 0 0,0 0 0,0 0 8,0 0-8,-5 4 0,-8-4 0,4 0 0,-1 0 0,-3 0 0,-1-4 0,0 4 8,-4-4-8,5 0 0,-6 4 20,1 0 0,0 0 0,0 0 0,4 4-7,0 0-1,1 0-1,4-4 0,-5 8-11,9-4 0,-4 4 0,9-8 0,0 0 0,-4 9 0,4-9 0,4 12 0,5-4 0,-4 4 8,4-4-8,5-4 8,-1 4 13,1-4 3,4 0 0,1-4 0,-6-4-24,1 4 0,4 0 0,-9-4 0,5-4 0,-1 0 0,-3 0 0,3 0 0,-4-4 11,0 4-3,-4-1 0,0 1 0,4-4-8,-9 12-11,0 0 3,0 0 0,0 0 8,0 0 0,0 0 0,0 0 0,0 0 0,0 0 0,0 0 0,0 0 0,0 0 0,0 8 0,0-8 0,0 12 0,0-3 0,4 3 0,5-4 0,0 0 0,5 4-104,0-8-20,18 4-3,-5-4-1</inkml:trace>
          <inkml:trace contextRef="#ctx0" brushRef="#br0" timeOffset="2869.9869">4078 642 1148,'0'0'25,"0"0"6,0 0 1,0 0 0,9-4-32,-4-4 0,8 0 0,-4 0 0,0 0 25,1-4-1,-6 0 0,10 4 0,-1-9 0,-4 1 0,-4 0 0,0-4 0,4-4 3,0-1 0,-5 1 0,1-4 0,-1-5-15,-4 5-2,0 0-1,0-1 0,-4 5 2,4 0 0,0 8 0,-5-1 0,5 5-2,-4 4 0,4 8 0,0 0 0,0 0-1,0 0 0,-14 8 0,10 13 0,-1-1-8,0 0 0,1 0 0,4 4 0,0 5 27,0-5 3,4 8 1,-4-3 0,5-1-7,0-4 0,-1 5-1,5-9 0,-4 0-5,4 4-1,5-7 0,4 3 0,-5-8-1,1 0 0,0-8 0,-1 4 0,10 0-6,-9-4-2,4-4 0,-9 0-565,5-8-114</inkml:trace>
          <inkml:trace contextRef="#ctx0" brushRef="#br0" timeOffset="3004.0405">4246 335 460,'-18'-8'20,"18"8"5,0 0-25,-9-4 0,0-4 0,9 8 0,0 0 246,0 0 44,0 0 9,0 0 1,0 0-200,0 0-41,9-4-8,5 0-2,-1 4-23,15-4-5,-6 4-1,6 0 0,4 0-20,-5 0 0,5 0 0,0 0 0</inkml:trace>
        </inkml:traceGroup>
        <inkml:traceGroup>
          <inkml:annotationXML>
            <emma:emma xmlns:emma="http://www.w3.org/2003/04/emma" version="1.0">
              <emma:interpretation id="{7A3FF946-7A4B-4E3B-A5B7-F387A09E90BA}" emma:medium="tactile" emma:mode="ink">
                <msink:context xmlns:msink="http://schemas.microsoft.com/ink/2010/main" type="inkWord" rotatedBoundingBox="7333,18043 7490,17576 7791,17677 7634,18144"/>
              </emma:interpretation>
              <emma:one-of disjunction-type="recognition" id="oneOf2">
                <emma:interpretation id="interp10" emma:lang="en-IN" emma:confidence="0">
                  <emma:literal>2</emma:literal>
                </emma:interpretation>
                <emma:interpretation id="interp11" emma:lang="en-IN" emma:confidence="0">
                  <emma:literal>3</emma:literal>
                </emma:interpretation>
                <emma:interpretation id="interp12" emma:lang="en-IN" emma:confidence="0">
                  <emma:literal>1</emma:literal>
                </emma:interpretation>
                <emma:interpretation id="interp13" emma:lang="en-IN" emma:confidence="0">
                  <emma:literal>L</emma:literal>
                </emma:interpretation>
                <emma:interpretation id="interp14" emma:lang="en-IN" emma:confidence="0">
                  <emma:literal>z</emma:literal>
                </emma:interpretation>
              </emma:one-of>
            </emma:emma>
          </inkml:annotationXML>
          <inkml:trace contextRef="#ctx0" brushRef="#br0" timeOffset="3534.4513">5284 400 345,'0'0'31,"0"0"-31,-4-8 0,4-5 0,-5 5 162,5-4 26,0-4 6,5 0 1,-1 4-63,1-5-13,-1 5-3,6 0 0,-1-4-45,4 4-10,1-4-1,4 0-1,0 7-19,1-3-3,-1 8-1,-4 0 0,4 0-6,-5 4-2,1 4 0,-5 0 0,-4 8-28,-1 1 8,-4-1-8,0 4 0,-4 4 0,-5 0 0,0 1 8,-5 3-8,-4 0 8,-1 0-8,1 5 11,-5-5-11,1 0 13,-1-3-4,5-1-1,-5 0 0,5 0-8,4 0 8,0-7-8,1 3 8,4-8-8,0 4 8,4-4-8,5-8 8,0 0-8,0 0 0,0 0 0,14 8 0,-1-4 8,1 4-8,9-8 8,-1-8-8,1 8 11,5-4-3,-6 0-8,6-4 12,-1 0-12,5 0 0,0 0 0,-5 0-602,-4-4-123</inkml:trace>
        </inkml:traceGroup>
        <inkml:traceGroup>
          <inkml:annotationXML>
            <emma:emma xmlns:emma="http://www.w3.org/2003/04/emma" version="1.0">
              <emma:interpretation id="{89F12A16-4246-46D3-93AD-DAD5C27CDA3C}" emma:medium="tactile" emma:mode="ink">
                <msink:context xmlns:msink="http://schemas.microsoft.com/ink/2010/main" type="inkWord" rotatedBoundingBox="8248,17363 11030,17535 10969,18510 8188,18338"/>
              </emma:interpretation>
              <emma:one-of disjunction-type="recognition" id="oneOf3">
                <emma:interpretation id="interp15" emma:lang="en-IN" emma:confidence="0">
                  <emma:literal>things:</emma:literal>
                </emma:interpretation>
                <emma:interpretation id="interp16" emma:lang="en-IN" emma:confidence="0">
                  <emma:literal>things,</emma:literal>
                </emma:interpretation>
                <emma:interpretation id="interp17" emma:lang="en-IN" emma:confidence="0">
                  <emma:literal>thing:</emma:literal>
                </emma:interpretation>
                <emma:interpretation id="interp18" emma:lang="en-IN" emma:confidence="0">
                  <emma:literal>things'.</emma:literal>
                </emma:interpretation>
                <emma:interpretation id="interp19" emma:lang="en-IN" emma:confidence="0">
                  <emma:literal>things.</emma:literal>
                </emma:interpretation>
              </emma:one-of>
            </emma:emma>
          </inkml:annotationXML>
          <inkml:trace contextRef="#ctx0" brushRef="#br0" timeOffset="9594.2782">6054 663 403,'0'0'17,"0"0"5,0 0-22,0 0 0,0 0 0,0 0 0,0 0 155,0 0 26,0 0 6,0 0 1,4 0-82,10 0-16,-5-8-3,5 4-1,-1-5-47,1 1-10,0-4-1,4 8-1,5-12-7,-5 4-2,0-4 0,-4-5 0,-1 1-2,-3 0 0,-1 0 0,4 0 0,-4-9 0,5 1-1,-5-5 0,-4 13 0,-1-12-6,1 4-1,-5-1 0,0 9 0,0-4-8,-5 3 8,1 1-8,-5 4 8,4 8-8,1 0 0,4 8 0,0 0 8,0 0 10,-5 12 2,-4 0 0,0 8 0,0 5-20,0-1 0,4 4 0,0 1 0,1-1 0,4 0 0,4 1 8,1-1-8,-5-4 10,0 0-2,0-7 0,9 3 0,0-4-8,5-4 0,4 4 0,0-3-11,1-5 11,-1-4 9,0 0-1,-4-8-8,8 4-97,-8-4-27,18-17-4,-14 1-2</inkml:trace>
          <inkml:trace contextRef="#ctx0" brushRef="#br0" timeOffset="9724.8524">6177 242 806,'0'0'36,"-14"0"7,0 4-35,5-4-8,0 4 0,9-4 0,0 0 77,0 0 14,0 0 2,0 0 1,9 4-58,0 4-12,10 0-3,-1-4 0,5 4-21,-5 4-12</inkml:trace>
          <inkml:trace contextRef="#ctx0" brushRef="#br0" timeOffset="10331.5239">6459 549 864,'0'0'76,"9"-4"-60,0 0-16,5-4 0,0 8 60,4-8 8,-5-4 3,6 0 0,-1 4 1,5-12 0,-5 3 0,0-3 0,-4-4-16,4 4-4,0-9 0,-4 5 0,-1-4-13,1-5-3,0-3-1,-10 3 0,5 1-7,-4 0 0,-10-1-1,5 1 0,0 4-11,0 3-1,-4 5-1,-1 8 0,1 0 6,4 4 2,-9 0 0,9 8 0,-9 8 6,-1 0 2,6 4 0,-5 8 0,0 0-30,0 9 0,4 3 0,-4 5 0,4 3 0,1-4 0,-1 1 0,5-1 0,0 5 0,-4-5 0,4-3 0,0-1 0,0-4 12,0 1-3,4-5-1,-4-4 0,0 0-8,5-3 0,-1-5 0,-4-12 0,0 0 0,0 0 0,0 0 0,9 4 0,1-4 12,3-4 1,-8 0 0,8-9 0,1 1-3,-5 0-1,0-8 0,5 12 0,0-8-9,-5 0 0,0 3 0,0 1 8,0 0-8,5 8 0,-5-4 0,-9 8 0,0 0 0,0 0 0,9 0 0,-9 0-11,0 0 11,9 8 0,0 0-9,-4 0 9,4 4 0,-5-4 0,1 5-9,-1-5 9,6-4 0,-6 8 0,5-4 0,0 0 0,0-4 0,5 4 0,-5-8 0,0 0 0,5 0 0,0 0 0,-1 0 0,5-4 0,-8-4 0,3 0 0,5 0 0,-4-4 0,0 8 0,-1-12 0,1 7 0,-5-3 0,0-4 0,-4 4 0,4 4 0,-5 0 0,-4 0 0,0 8 0,0 0 0,0 0 0,0 0 0,0 0 0,0 0 0,0 0 0,-4 4 0,-1 0 0,1 4 0,4 0 0,-5 4 0,1 0 0,4-4 0,0 4 0,0 1 0,4-5 0,1 4 0,4-4 0,0-4 0,0 8 0,0-4-9,0-8 9,5 0-203,4 0-34,10-8-7,-10-4-2</inkml:trace>
          <inkml:trace contextRef="#ctx0" brushRef="#br0" timeOffset="10459.554">7265 262 403,'-18'8'17,"9"-4"5,-1-4-22,1 8 0,0 0 0,0 0 0,0 1 32,-5-1 1,5 4 1,0 4 0,5-4-34,-1-4 0,0 12 0,1-3 0,4-5 8,0 4-8,-5-4 0</inkml:trace>
          <inkml:trace contextRef="#ctx0" brushRef="#br0" timeOffset="11564.6037">7260 464 172,'0'0'16,"9"-8"-16,5 4 0,-5-8 0,0 4 104,0 0 17,1-4 4,-1 4 1,-5 4-26,5-4-6,-4-1-1,-5 9 0,0 0 25,0 0 5,9-8 1,-9 8 0,0 0-69,0 0-14,0 0-2,4 8-1,-4-8-18,5 21-3,0-9-1,-1 4 0,-4 0 1,0 0 0,0-7 0,-4 7 0,4-4-7,0 0-2,-5 0 0,5-4 0,0-8-8,0 12 0,0-12 0,0 0 0,0 0 0,0 0 0,0 0 0,0 0 0,0 0 8,0 0 0,9-4 0,-4-4 0,-1-4-8,5 4 0,-4-4 0,4-4 0,0 4 18,0-5 2,0 1 0,5 0 0,-5 4-20,0 0 0,0-5 0,0 9 0,-4-4-12,9 8-7,-5 0-1,-9 4 0,0 0 20,0 0 0,9 8 0,-9-8 0,9 0 0,0 12 0,0-4 0,0 9 0,-4-5 0,-1 0 0,5 0 0,-4 4 0,-5-4 0,9-3 0,-4 11 0,-1-12 0,1 4 0,-5-12 0,4 8 0,-4-8 0,9 8 0,1-4 0,3-4 0,-4 0 0,-9 0 0,9-8 0,5-4 0,0 4 9,4-4 5,-4 0 1,8-5 0,-3 1 0,-1 0-15,0 0-15,0 0 3,5-1 1,-5 5 11,0-4 0,-4 0 0,4 0 0,-4 4 0,0 4 0,-1-1 0,5 1 0,-8 4 0,3 0 0,-4 0 0,5 4 0,-5 4 0,0-4 0,0 4 0,0-4-8,5 8 8,-5-4 0,-9-4 0,9 9 0,-4 3 0,4-4 0,-9-8 0,4 4 0,-4-4 0,5 8 0,-5-8 0,0 0 0,0 0 0,0 0 0,0 0 0,0 0 0,0 0 9,0 0-9,0 0 12,-9 4-12,0 0 12,0-4-12,-5 0 12,5 0-12,-5 0 18,5 0-3,-4 0-1,3 8 0,1-4 2,-4 4 0,4-8 0,-1 12 0,1-4-16,0 5 8,5-1-8,-1 4 0,1-4 8,-1 0-8,5 0 0,0 1 0,0-1 0,5-4 0,4 8 0,-5-4 0,5-4 8,0-4-8,-4 4 0,4-4 0,-9-4 0,14 0 0,-5-4 0,5-4 0,-5 0 0,0-4 12,0 0 0,0-4 0,-4-1-12,4 1 9,-5-8-9,1 4 8,-1 4-8,1-5 0,-1 5 0,-4 4 0,5 0 0,-5 4 0,0 8 0,0 0 0,0 0 0,0 0 0,0 16 0,0 4-11,-5 4 11,5 5 0,-4 7 0,-1-3-8,1 7 8,-5 1 0,9-1 0,-5 0 0,-4 1 0,0-5 0,0 5 0,0-1 0,0-7 0,-5 7 0,0-12 8,5-7-8,-9 7 59,0-8 7,4-8 2,-4 5 0,0-13-53,-1 8-15,-3-12 0,3-4 8,1-4-8,0 4 0,0-4 0,4-5 8,-4-3-8,4-4 0,14 0 0,-4 8 8,-1-5-55,5 1-10,-4 4-3,4-4 0,0 0 60,9 4 8,4-5 3,6 5 1,3 0-12,6 0 8,-1 0-8,0 0 8,5 0-8,-5 3 0,1-3 0,-1 0 0,0-4 0,-4 4 0,5 0 0,-6-5 0,1-3 0,-5 8 0,5-8 0,-5 4 0,0-5 0,1 1 0,-6 0 0,-4 0 0,5 0 0,0-1 8,-10-3-8,5 8 8,5 0 2,-5 3 0,0 1 0,-4 0 0,-1 4 0,1 0 0,-5 8 0,0 0 0,0 0-10,9 8 0,0 4 0,5 0 0,-10-4 0,1 13 0,-1-5 0,1 0 0,-10 0 8,5 0-8,-4 1 12,-1-1-4,-4-4 10,0 4 2,0-4 0,-5-4 0,5 5-11,-4-5-1,3-4-8,1 4 12,0-4-12,0 0-8,0 0 8,9-4-13</inkml:trace>
          <inkml:trace contextRef="#ctx0" brushRef="#br0" timeOffset="13018.3742">8826 396 1015,'0'0'44,"0"0"11,5-13-44,0 9-11,-5-4 0,0 0 0,0 0 128,0-4 23,0 12 5,0 0 0,0 0-87,0 0-17,0 0-4,0 0-1,0 0-28,0 0-6,0 0-1,0 0 0,0 0-12,4 8 0,1 4 0,-1-4 0</inkml:trace>
          <inkml:trace contextRef="#ctx0" brushRef="#br0" timeOffset="13145.3207">8849 622 518,'0'0'23,"0"0"5,0 0-28,0 0 0,0 0 0,0 0 0,0 0 222,0 0 39,0 0 8,0 0 2,0 0-181,0 0-36,0 0-7,0 0-2,0 0-31,0 0-6,0 0-8</inkml:trace>
        </inkml:traceGroup>
        <inkml:traceGroup>
          <inkml:annotationXML>
            <emma:emma xmlns:emma="http://www.w3.org/2003/04/emma" version="1.0">
              <emma:interpretation id="{81F78020-F5C7-4E07-8A15-3F41AC1F1121}" emma:medium="tactile" emma:mode="ink">
                <msink:context xmlns:msink="http://schemas.microsoft.com/ink/2010/main" type="inkWord" rotatedBoundingBox="11439,17429 14586,17377 14597,18055 11450,18108"/>
              </emma:interpretation>
              <emma:one-of disjunction-type="recognition" id="oneOf4">
                <emma:interpretation id="interp20" emma:lang="en-IN" emma:confidence="0">
                  <emma:literal>Demand</emma:literal>
                </emma:interpretation>
                <emma:interpretation id="interp21" emma:lang="en-IN" emma:confidence="0">
                  <emma:literal>demand</emma:literal>
                </emma:interpretation>
                <emma:interpretation id="interp22" emma:lang="en-IN" emma:confidence="0">
                  <emma:literal>Dennard</emma:literal>
                </emma:interpretation>
                <emma:interpretation id="interp23" emma:lang="en-IN" emma:confidence="0">
                  <emma:literal>Dunam</emma:literal>
                </emma:interpretation>
                <emma:interpretation id="interp24" emma:lang="en-IN" emma:confidence="0">
                  <emma:literal>Demark</emma:literal>
                </emma:interpretation>
              </emma:one-of>
            </emma:emma>
          </inkml:annotationXML>
          <inkml:trace contextRef="#ctx0" brushRef="#br0" timeOffset="13804.1089">9295 262 806,'5'-20'72,"-5"4"-58,9-1-14,-4 1 0,8-4 91,1 4 15,0 0 3,4 8 1,0-5-42,0 5-9,10 4-2,-6 0 0,1 4-26,4 4-6,-4 0-1,4 0 0,1 4-6,-5 9-2,8-1 0,-3 4 0,-10 8 6,0 1 1,-4-1 0,0 4 0,-1 5 1,-13-5 1,0 1 0,-4 3 0,-5-4-4,-5-3-1,-9 3 0,0-4 0,1-7-4,-1-1 0,0-4-1,-4-4 0,-1 0-2,6-4 0,-6 1 0,6-1 0,-1-8-5,5 0-8,4-4 11,-4 0-11,4-5 0,0 9 0,5-8 0,5-4 0,-1 4-21,1 0-11,4-4-3,0 0-513,4 4-102</inkml:trace>
          <inkml:trace contextRef="#ctx0" brushRef="#br0" timeOffset="13543.4067">9468 282 518,'0'0'46,"0"0"-37,0-16-9,0 4 0,0 0 165,0-4 31,0 4 7,0 3 1,0 9-72,0 0-15,0 0-2,0 0-1,0 0-58,-4 9-11,4 11-2,-5 0-1,1 0-30,4 9-12,0-5 8,-5 4-8,5 0 8,0 5-8,-4-1 8,4-7-8,0 7 10,4-8-10,-4 0 12,0 1-12,0-9 0,0 4 0,0-4 0,0-4 0,0 1-50,-4-5-17,-1 0-3,5-8-688</inkml:trace>
          <inkml:trace contextRef="#ctx0" brushRef="#br0" timeOffset="15915.468">9851 663 921,'0'0'40,"0"0"10,0 0-40,4-4-10,6 0 0,-1 0 0,0-5 94,0 9 17,0-8 3,5 4 1,-1-4-41,-4 0-8,5 0-2,0 0 0,-1-4-34,1 4-7,4-4-2,-4-1 0,0 1 9,-1 4 2,-4-4 0,5 0 0,-5-4-4,0 12 0,0-12 0,-4 11 0,-5-3-10,4-4-2,-4 4-1,-4 0 0,-1 4 17,1 0 3,-5-4 1,0 4 0,-1 0-13,-3 4-3,-1 4 0,-4-4 0,4 8-20,1-4 9,-1 4-9,5 0 0,-5 0 0,5 4 0,0 1 0,0-1 0,4-4 0,5 4 0,-4-4 0,4-8 0,4 16 0,1-4 0,-1 0 0,5 1 0,1-5 0,-1 0 0,4 0 0,1-4 10,4 0-10,-4-4 0,4 0 0,-4 0 0,4-4-20,0-4 4,-4 0 1,4 0 0,0 0 15,-4-5-12,0-3 12,-1 8-12,1-4 12,0-8 0,-1 12 0,-4-4 0,0-5 0,-4 9 0,4 0 0,-4 0 0,-5 8 0,0 0 0,0 0 0,0 0 0,0 0 0,0 0-9,0 0 9,0 16 0,0-4 0,0 1 0,-5 3 0,1-4 0,-1 0 0,5 8 0,-5-8 0,5 0 0,0 5 0,0-5 0,0 0 0,0-4 0,0-8 0,0 0 0,0 0 0,0 0 0,5 8 0,-5-8 0,9 0-11,0 0 11,0-4-14,0-4 3,-4 0 1,0-4 0,4 4 2,4-9 0,-8 1 0,8 4 0,-3-4 8,3 4 0,-4 0 0,5-4 0,-5 7 0,0 1 0,5 0 0,-5 4-8,-9 4-2,9 0 0,5 0 0,-14 0 0,0 0 10,4 8 0,5 4 8,1-3-8,-1 7 0,-9-4 0,0 0 0,4 8 0,1-4 0,-1-3 0,1 3 0,-5-4 0,0 0 0,0-4 0,4 4 0,-4-12 0,0 0 0,0 0 0,0 0 0,0 0 0,0 0 11,9 0-3,-9 0 0,10 0 0,3-8-8,1 0 0,0 0 0,-1-4 0,1-4 18,4-1 2,-4 5 0,4-4 0,-4 0-31,4 0-5,0 4-2,-4 4 0,4-1 3,-4-3 1,-1 8 0,1 0 0,-5 0 14,0 0 13,-9 4-2,14 4-1,-14-4-10,9 8 0,-5 0 0,6 0 0,-6 1 0,1 7 0,-1-4 0,1 0 0,-5 0-11,4 4 3,-4-4 0,5 1 0,-5-1 8,4 0 11,1 0-3,-5-4 0,0-8-8,5 12 8,-5-4-8,0-8 8,0 0-8,0 0 0,0 0 0,9 4 0,-9-4 13,13-4 7,-4-4 2,0 8 0,5-8-22,-5 0 0,0-4 0,5 0 0,0 0 0,-1-5 0,-4-3 0,10 8 0,-6-8 0,6 8-15,3-4 3,1-1 0,0 5 12,-10 0 0,6 0 0,-6 4 0,10 0 0,-5 0 0,1 4 0,-1 4-9,0 0 18,0-9 4,-4 9 1,-1 0 0,1 9-14,-5-9 0,5 4 0,-5 0 0,0 0 0,-9-4 0,9 4 0,-9-4 0,9 4-12,-9-4-4,0 0-2,0 0 0,0 0 29,0 0 5,0 0 2,0 0 0,0 0-29,0 0-5,0 0-2,0 0 0,0 0 29,0 0 5,-4-8 2,-5 0 0,0 4-30,-1-5-7,1 9-1,-4 0 0,-6 0 20,6 0 0,-5 9 0,4-5 0,-4 0 12,4 4 7,5 0 1,0 4 0,0-4-20,0 4 0,0 0 0,4 1 0,5-1 0,-5-4 0,1 8 0,8-4-9,1-4 9,-5-8 0,5 12 0,-5-12 8,9 8-8,0-4 0,4 5-8,1-9 8,0 0 0,-1 0 16,1-5-3,0 1 0,-1-4-13,-4-4 0,5 4 0,-5-4 0,0 0 0,-4 4 0,4-4 0,-4-1 0,-5 1 0,4 0 0,-8 0 0,4 4 0,0-4 0,0 12 9,-5-4-9,5 4 8,0 0-8,0 0 8,0 0-8,0 0 8,0 0-8,0 0 0,0 0 0,0 8 0,0 4 0,0 4 0,0-4 0,5 0 0,4 1 0,-5-1 0,5-12 0,-4 12 0,4-4 0,0-8-11,-9 0 3,9 8 0,0-8-16,0 0-4,-9 0 0,14-8 0,-5 4 16,5-4 4,-1 0 0,-3-4 0,3-1 8,1 1 0,0 0 0,-5 0 0,4 4 0,-4-4 0,5 0 0,-5 4 0,0-1 0,0 5 0,-9 4 0,14 0 0,-14 0 0,0 0 0,9 4 0,0 5 0,-4 3 0,-1-4 0,1 8 0,-1-4 0,-4 0 0,0 4 0,-4 1 0,4-1 0,-5-4 0,1 8 11,-1-4-3,1-3 0,4-1-8,-5 0 0,1 0 0,-1-4 0,5-8 18,0 0 2,0 0 0,0 0 0,0 0-20,0 0 0,0 0 0,5-4 0,4-4 0,4 0 0,-4-4 0,5-5 0,4 1 10,-4 0-2,0 0 0,4 0 0,5-4-8,-1 7 0,-3-3 0,3 4 0,1-4 0,-5 4 0,1 4 0,-1-5 0,-5 9 0,1 0-14,0 0 5,-5 4 1,0 4 0,0 4 0,5-8 0,-10 13 0,1-1 8,-1 0 12,-4 0-2,5 0-1,-5 0-18,0 5-4,0-9-1,0 4 0,0 0 14,0-12 0,0 8 0,0 8 0,0-16 0,4 4 0,-4-4 0,0 0 0,10 8 0,-1-4 0,-5 0 8,10-4-8,-10-4 12,10 0-2,-5-4 0,5 0 0,-5-4-27,0 8-6,5-12-1,-5 4 0,5-5 24,-1 5 0,1 4-9,0-4 9,-5 0 0,4 0 0,-4 0-8,0-1 8,5 13 0,-5-8 0,0 4 0,0-4 0,-9 8 0,10 0-10,-10 0 10,9 8-8,-9-8 8,9 4 0,0 0 8,-9-4-8,9 4 0,-9-4 0,0 0 0,5 9 0,4-1 0,-9-8 0,0 0 0,0 0-8,0 0 8,0 0 0,0 0 0,0 0 0,0 0 0,0 0 0,0 0 0,0-8 11,0-1-11,0 9 0,0-8 0,-5 4-11,5 4 11,-9-8 0,9 8 8,-9 0-8,0 0 0,0 0 0,-5 8 0,5-4-8,0 4 32,0 1 6,0 3 2,-1 0 0,1 0-32,0 0 0,5 0 0,4 0 0,-5-3 0,5-9 0,0 12 0,5-4 0,-5-8 0,4 8 0,-4-8 0,9 8 0,5-8 12,-5 0-3,5-8-1,-1 0 0,1 0-8,0-4 0,-1-9 0,1 1 0,-5-4 0,5-1 0,0-7 0,-5 4 0,0-5 0,4-3 0,1-4 0,-5-1 0,0 1 0,5 3 0,-5 1-10,0 3 10,0 5 0,0 4 0,-9 3 0,5 9 10,-5 12-10,0 0 0,0 0 0,0 0 0,-5 12 0,1 9-12,-5-1 4,0 8 8,-1 5 0,-3 3 0,4 1 0,0 3 0,-5-4 0,9 5 0,-4-5 0,5 5 0,4-9-8,4 5 8,1-13 0,-1 4 0,5-8 0,5-3 10,0-5-1,-1 4-917</inkml:trace>
        </inkml:traceGroup>
        <inkml:traceGroup>
          <inkml:annotationXML>
            <emma:emma xmlns:emma="http://www.w3.org/2003/04/emma" version="1.0">
              <emma:interpretation id="{CA258F04-7779-4D5A-A813-6EAF4D534ED9}" emma:medium="tactile" emma:mode="ink">
                <msink:context xmlns:msink="http://schemas.microsoft.com/ink/2010/main" type="inkWord" rotatedBoundingBox="18089,17317 22714,17240 22728,18061 18102,18139"/>
              </emma:interpretation>
              <emma:one-of disjunction-type="recognition" id="oneOf5">
                <emma:interpretation id="interp25" emma:lang="en-IN" emma:confidence="0">
                  <emma:literal>side-employment</emma:literal>
                </emma:interpretation>
                <emma:interpretation id="interp26" emma:lang="en-IN" emma:confidence="0">
                  <emma:literal>side employment</emma:literal>
                </emma:interpretation>
                <emma:interpretation id="interp27" emma:lang="en-IN" emma:confidence="0">
                  <emma:literal>side -employment</emma:literal>
                </emma:interpretation>
                <emma:interpretation id="interp28" emma:lang="en-IN" emma:confidence="0">
                  <emma:literal>side - employment</emma:literal>
                </emma:interpretation>
                <emma:interpretation id="interp29" emma:lang="en-IN" emma:confidence="0">
                  <emma:literal>side. employment</emma:literal>
                </emma:interpretation>
              </emma:one-of>
            </emma:emma>
          </inkml:annotationXML>
          <inkml:trace contextRef="#ctx0" brushRef="#br0" timeOffset="22012.7694">15947 294 586,'18'0'26,"-9"0"6,5 0-32,-14 0 0,0 0 0,14-8 0,4 4 80,0 0 11,0 0 1,1-4 1,-1 0-26,0-4-6,0 0-1,-4 0 0,-5 4-4,0-5 0,-4 1-1,-1 0 0,1 4-15,-5 8-4,0-8 0,-9 0 0,4 0 2,-4 4 0,0 0 0,0 4 0,-5 4-17,0 0-3,1 4-1,4 0 0,-5 0-17,5 4 10,-5 0-10,10 0 8,4 5-8,0-1 0,-9-4 0,4 0 0,5-12 0,0 16 8,5-4-8,-1 1 8,5-1-8,0-4 8,5 0-8,4-4 8,0 4 13,5-8 3,-5 0 0,5 0 0,0 0-24,4 0 0,-9-8 0,5-4 0,0 4-12,-5-9-6,0 5-2,1-4 0,-6 0 20,1-4 0,0 0 0,-5 7 0,0 1 0,0-4 0,0 4 0,-4 0 0,-1 4 0,-4 8 0,0 0-8,0 0 8,0 0 14,0 0 6,0 0 2,0 0 0,0 0-22,0 8-15,-4 0 3,4 4 0,-5 4 12,5 0 16,-4-3-3,4 7-1,0-4-12,0 0-16,0 0 3,0-4 1,0 1 12,0-1 0,0-12 0,0 0 10,0 0-2,0 0 0,0 0 0,0 0 0,13 0-27,-4-4-5,0 0-2,0-4 0,1-1 16,-1-3 10,-5 0-12,5-4 12,0 0-8,1 0 8,-1-1 0,0 5 0,4 0-8,-3-4 8,3 4 0,1 4 0,4 0-8,-4 0 8,-5 3 0,4 5 0,1 0 0,-5 5 0,0-1 0,-4 8 0,4-4 0,0 4 0,-9 0 0,5 0 0,-5 4 0,4 1 0,-4-5 0,5 4 0,-5-4 0,0 0 0,0-4 12,0-8-3,0 0-9,0 0 0,0 0 0,9 12 8,0-3-8,-9-9 12,0 0-12,0 0 12,14-5 8,-5 1 1,0-8 1,0 4 0,0-4-22,0 0 0,5 0 0,-5 0 0,0 0 0,0-1 0,0 1 0,0 4 0,-4 0 0,-1 0 0,-4 8 0,0 0 0,10-4-12,-10 4-6,0 0-2,0 0 0,0 0 10,0 0 2,0 0 0,4 8 0,5 0 8,-4 4 0,4-8 0,0 12 0,0-11 0,0 11 0,-4-8 0,8 0-8,-3-4 8,3 0 14,-4 0-3,5-4-1,0 0-10,-1 0 0,1 0 0,0 4 0,-5-8 0,4 0 8,-8-4-8,4 0 8,0-4 7,-4 0 1,-1-1 0,1-3 0,-1 4-16,-4-4 0,0 4 0,0-4 0,0 3 0,0 1 0,0 0 0,0 12 0,0 0 13,0 0 0,0 0 0,0 0 0,0 0-4,-9 8-1,5 4 0,-1 5 0,-4 7-8,4 0 0,-4 0 0,0 9 0,5-5 8,-1 8-8,-4-3 12,4-1-4,1-3 1,-1 3 0,1 0 0,-1-7 0,1-1-9,-1-4 0,1 0 0,4-3 0,0-5 24,0-12 4,0 0 0,0 0 0,0 0-28,0 0 0,0 0 0,0 0 0,4-12 8,1-1 0,4-7 0,0-4 0,0 0-8,0-5 0,5 1 0,-1-4 0,1-1 0,0 5 0,4 0 0,-4-1 0,4 5 0,-4 4 0,4 4 0,0-5 0,0 13 0,-4 0-16,4 0 3,0 4 0,-4 4 13,0 0-11,-1 0 11,-4 4-10,0 4 10,-4 4 11,-5-12-3,5 12 0,-5-12-20,-5 21-5,0-5-1,-4 0 0,0-8-6,0 4 0,-5 0-1,5-4 0,-4 5-12,4-5-3,-5 0 0,5 0 0,0-4 12,0 4 1,-1-8 1,6 8 0,4-8 17,0 0 9,0 0-10,0 0 10,0 0 0,0 0 0,0 0 0,0 0 0,0 0 0,0 0 0,0 0 0,14 0 0,4-8 0,0 8 0,0 0 0,5-4 0,0 0 0,4 0-9,-4 0 9,4-4 0,-4 0 0,4 0 9,-4-5 0,0-3 0,4-4-9,0 0 0,1-5 0,-1-3 0,-9 0 0,5-1 0,-5-3 0,0 4 8,1-5-8,-6 5 0,1 0 0,-5 3 8,0 1 8,-4 4 2,-1 4 0,1 0 0,-5 3 10,0 5 3,0 8 0,0 0 0,0 0-31,-14 0 0,5 8 0,-5 5 0,1 3 0,-5 4-8,4 0-1,0 9 0,1-1 9,-1 0-8,5 1 8,0-1-8,0 4 8,-1-3 0,1 3 0,5-4 0,4-7 13,0 7-1,0-8-1,4 0 0,1-4-11,4 1 0,0-9 9,0 0-9,0-4 17,5-4-1,0 0 0,-1-4 0,1-4-8,4-4-8,-4-1 9,4-3-9,0-4 0,-4 0-15,4-8 2,0 7 0,-4 5 5,0-4 8,4 4-13,-4-1 5,-1 1 8,5 0-10,-4 4 10,0-4-10,-1 12 10,-4-4-8,5 0 8,0 8-8,-5 0 8,0 0-8,0 0 8,-9 0-8,0 0 8,14 0 0,-1 8 0,-3-4 0,-10-4 0,9 8 0,0 0 0,0 4-8,-9-12 8,4 8 0,-4-8 0,10 12 0,-10-12 0,4 8 0,-4-8 0,0 0 0,0 0 0,0 0 0,0 0 0,0 0 0,0 0 8,0 0-8,0 0 8,0 0-8,-4-8 14,-6 0-2,6 4 0,-5-4 0,0 4 0,-5 0 0,0 4 0,1 0 0,-1 0-4,0 0 0,1 4-8,-1 0 12,0 4-12,1 4 0,-1 0 0,0 5 0,1-5 0,4 0 0,0 4 8,4 4-8,-4-4 0,4 1 0,5-1 0,-4 0 0,8 0 0,-4-4 0,5 5 0,4-5 0,0-4 25,5 0 3,-5 0 0,5-4 0,4-4-28,-5 0 0,6-4 0,-6 0 0,5-4 0,1 0 0,-6 0 0,1-5 0,-5 1 8,0 0 0,0-4 0,0 0 0,-9 0-8,0 4 0,0-9 0,0 9 0,-4 0 0,-1 0-11,1 4 3,-5 4 0,0-4 8,4 4 0,-4 0 0,9 4 0,-9 0-8,9 0 0,-9 4 0,9-4 0,-9 4 8,4 4 12,0 0-2,5-8-1,0 12-9,0 0 0,10 0 0,-1 0 0,0 1 0,0-5-11,5 0 3,-1 0 0,1 0-33,0 0-7,4-4 0,-5 0-515,1-8-102</inkml:trace>
          <inkml:trace contextRef="#ctx0" brushRef="#br0" timeOffset="22387.5825">18183 124 288,'0'0'25,"0"0"-25,4-4 0,1-4 0,-1 0 232,-4 0 42,0 4 8,0 4 2,0 0-143,0 0-28,0 0-5,0 0-2,9 0-56,0 0-11,5 0-3,-5 4 0,5 0-17,-5 4-4,5-4-1,-5 8 0,0 1-6,4-5-8,-3 4 11,3 0-11,-4-4 13,0 4-4,1-8-1,-1 8 0,0-8-8,0 1 0,0 3 0,-9-8 0,14 4 12,-5 0-4,-9-4 0,13 0 0,-3-4-8,3 0 0,1-4 0,-1 8 0,1-13 0,0 5 0,-1-4 0,1 4 8,-9-4 8,4 0 2,0 0 0,0 4 0,-4-1-27,-1 1-6,1 0-1,-5 8 0,0 0 26,0 0 5,0 0 1,0 0 0,0 0-31,-5 8-5,-4 4-2,4 9 0,-8 3 22,4 0 0,-5 9 0,5-1 8,0 0 8,0 5 2,0-1 0,-5 1 0,9-1-5,-4-4-1,0 1 0,0-1 0,5-3-12,-1-5 0,0-4 0,1-4 0,4 0 12,0-3 0,0-1 0,0-12 0,0 0-22,0 0-5,0 0-1,14-4 0</inkml:trace>
          <inkml:trace contextRef="#ctx0" brushRef="#br0" timeOffset="23812.035">18733 294 853,'0'0'37,"0"0"9,0 0-37,0 0-9,0 0 0,-9 9 0,9-9 89,0 0 16,0 0 3,0 0 1,0 0-43,0 0-9,0 0-1,0 0-1,0 0-11,0 0-1,0 0-1,0 0 0,0 0-15,9-5-3,5 1-1,-5 0 0,0 0-6,5 0-1,-5-8 0,0 4 0,0-4 0,0 0 0,1 4 0,-6 0 0,1 0 9,4-1 2,-9-3 0,0 12 0,0 0-6,0 0-1,0 0 0,0 0 0,0 0-20,0 0 8,0 0-8,4 21 0,1-5 0,-5-4 0,0-12 0,0 12-8,4 4 8,-4 0 0,0-4 0,-4 5 0,-1-9 0,5 4 0,0-4 0,0-8 0,-4 16 9,4-16-9,4 4 12,-4-4-12,0 0 11,0 0-11,0 0 10,9 0-10,-4-4 8,9-12-8,-5 4 0,0 0 0,4 0 0,-3-1 0,3-7 0,1 4 0,0 4 0,-1-4-10,1 0 10,-5 3-8,5 5 8,-5-4-8,4 4 8,1 4-8,-5 0 8,5 0-12,-5 4 12,5 4-12,-5 0 12,0 0-12,0 4 12,-5 0-12,6-4 12,-6 12 0,1-11 0,-1 11-8,1-4 8,-1 4 0,1-4 0,-5 0-8,0-12 8,0 12 0,0 5 0,0-5 0,0-12 0,0 8 0,0-8 0,0 0 0,0 0 8,0 0-8,0 0 8,0 0-8,0 0 11,14 0-3,-10 0 0,5 0 0,0-8-8,0 0 0,5 0 0,-5-1 8,5-3-8,-5 0 0,5 4 0,-1-4 8,-4 0-8,0 4 0,5-4 0,-5 4 0,0-1 0,0 5 0,1-4-9,-1 8 9,-9 0-8,13 0 8,-4 0-12,1 8 12,-1-4-10,0 5 10,-5-1-8,5 0 8,-4 4 0,4 0 0,-9-12 0,5 8-8,-5-8 8,9 12 0,0 0 0,0-4 0,-9-8 0,14 13 0,-5-5 0,4-4 0,-13-4 8,14 4 0,-5 0 0,0-8 0,5 4-8,-5-4 8,5 0-8,-1 0 8,1-4-8,0-1 8,-1-3-8,1 4 8,-5-4-8,0 4 8,0-8-8,-4 4 8,-5 0-8,0-9 0,4 13 0,-4-4 0,0 0 0,0 12 0,-4-8 0,-1 0 0,-4 4 0,0 0-8,-5 0 8,5 4-12,9 0 12,-13 8-12,-1 0 12,5 0-12,0 0 12,4 8-8,1-4 8,4 4-8,-5 1 8,5-1 0,-4-4 8,4 4-8,0-4 0,4 0 0,5-3 0,5 3-8,-5-4-38,5-4-7,-1 0-2,1 0 0,4-4-22,0-4-5,-4 4-1,4-8 0,0 4 31,1-4 7,-6-5 1,5 1 0,-4 0 32,-5 0 12,5 0-9,0 0 9,-5-4 23,0 3 9,0 5 3,-5 0 0,-4 8 16,0 0 3,0 0 1,0 0 0,0 0-24,0 0-5,0 0-1,10 0 0,-1 8-25,0 5 0,-9-5 8,4 4-8,1 0 0,-5 4 0,0-4 0,0 4-11,0-3 11,0 3 0,4-4 0,-4 0 0,0-12 0,0 8 0,5 4 0,-5-12 8,0 0-8,0 0 0,0 0 0,0 0 0,9 0 18,0 0 6,0-4 0,0-4 1,1-4-15,3 0-10,-4 0 12,0-5-12,5 5 11,-5 0-11,5 0 10,-5 4-10,5-4 0,-1 4 0,1 0-13,-5-4 4,-9 12 9,14 0 0,-1 0 0,1 0 0,-14 0 0,9 0 0,-9 0 8,5 16-8,4-4-12,-5 0-6,-4-12-2,5 12 0,-5 4 20,4-4 0,1 1-8,-1-5 8,-4-8 0,10 12 0,-1 0 0,0-8 0,-9-4 12,9 8-1,0-8 0,5 0 0,4 0 1,0-8 0,5 4 0,-5-4 0,5 0-3,0-4 0,-5-5 0,0-3 0,-4 0-9,4-4 0,-4-1 0,-5-3-11,0 0 11,-5-1 0,5 1 8,-4 0-8,-5-1 0,5-3 0,-5 4 0,-5-1 0,5 5 0,0 8 0,-5 0 0,5 8 0,0 8 0,0 0-10,0 0 1,0 0 0,-4 12 9,-1 0 0,1 8-9,-1 4 9,1 1 0,-1 3 0,5 0 0,-4 1 0,-1 3 0,5-4 13,0-3 0,5 3 0,-1-8 3,1 1 0,4-1 0,0 0 0,5-12 0,-1 4 0,1-4 0,0-8 0,4 0-100,-5-4-20,10-12-4,-9-4-652</inkml:trace>
          <inkml:trace contextRef="#ctx0" brushRef="#br0" timeOffset="23935.4537">20313-25 1519,'-27'-4'33,"18"0"7,0 0 2,4 4 1,-4-4-35,9 4-8,0 0 0,0 0 0,0 0 56,14-5 10,4 1 2,5 4 0,-1 0-38,10 0-7,0 4-2,0 1-556,0-1-111</inkml:trace>
          <inkml:trace contextRef="#ctx0" brushRef="#br0" timeOffset="16928.1657">12856 485 990,'0'0'21,"0"0"5,0 0 1,0 0 1,0 0-28,0 0 0,0 0 0,0 0 0,0 0 66,0 0 7,0 0 2,13 8 0,-3-8-37,-1 8-7,0-8-2,4 0 0,1 0-11,0-8-2,-1 8-1,1-12 0,4-1 19,0 1 4,1-4 1,-1 0 0,-4-4-20,8-1-4,-4 1-1,-4 0 0,-5 4 2,5 0 1,4-1 0,-4 1 0,-1 4 6,-3 0 1,3 4 0,1 0 0,-5 0-5,0 0-1,-9 8 0,9 0 0,9 4-18,-8 0 0,-10-4 0,0 0 0,4 12 0,5 0 0,0-4 0,-4 4 0,-10 0 0,10 5 0,-1-5 0,-4 0 0,-4 0 0,4 0 0,0 0 0,4-4 0,-8 4 0,4-12 0,0 0 0,0 0 0,0 0 0,0 0 0,-9 9 0,9-9 0,0 0 0,0 0 0,0 0 0,-9 8 0,-5-4 0,14-4 0,0 0 0,0 0 0,-14 0 0,5 4 0,9-4 0,0 0 0,0 0 0,0 0 0,0 0 0,0 0 0,9 4 0,0 0 0,-9-4 0,14 0 0,13 0 0,-4 0 0,-9 0 0,4 0 0,0-4 0,0-4 10,1 4-10,-1-4 8,0-1-8,0 1 0,5-4 0,-5 0 0,-4 4 0,4-8 10,0 0-10,1-1 10,-6 1-10,-4 0 0,0 4 9,-4 0-9,4 0 12,-4 0-3,-5 12 0,0 0 0,0 0 22,0 0 4,0 0 1,-5 16 0,1-8-36,-6 8 0,10 0 0,-9 4 0,0-3 13,5-1-4,4 4-1,0 0 0,-5-4-8,5 5 0,5-9 0,4 4 0,4-4 0,-3 0 0,-1-4 0,0-4-607,9-4-123</inkml:trace>
          <inkml:trace contextRef="#ctx0" brushRef="#br0" timeOffset="17762.7381">13762 363 576,'0'0'51,"4"-8"-41,10-4-10,0 4 0,-5-4 67,0 0 11,14-1 2,-5-3 1,0 0 8,0 0 2,-4 0 0,9-4 0,-1 11-28,-3-3-6,-10 0-1,4 4 0,10 0-13,-5 0-3,-4 4-1,-5 0 0,5 0-19,-5 4-3,5 0-1,-1 0 0,-13 0-16,9 4 0,0 4 8,1-4-8,-6 4 0,5 0 0,-4 0 0,-1 0 0,10 4 0,-9-3 0,-5 3 0,4-4 0,1 0 0,-5-8 0,0 0 0,0 0 0,0 0 0,0 0 0,0 0 8,0 0-8,0 0 11,0 0-2,0 0 0,0 0 0,-14 0-1,5-4 0,0-4 0,4 4 0,-4 0 10,-5-4 2,-4 8 0,0 0 0,9 0 3,-5 0 1,-9 0 0,5 8 0,5-4-7,8 4-1,-4 0 0,-5 0 0,-4 4-8,9-4-8,9-8 12,-5 12-12,-8 0 9,8-3-9,5-9 0,14 12 9,-5 0 52,0-4 11,5 0 1,4-8 1,9 0-98,1 0-19,-10 0-4,5 0-1,4 0 48,-4-8 0,-1 0 10,6 0-2,-10-8-8,9-1 0,-4-3 0,4-4 8,-8 4-8,-1-9 0,0 1 0,9-4 8,-9 3-8,1-3 8,-1-1-8,0 5 8,0 0 0,-4-1 0,-5 9 0,0 0 0,-4 0-8,-5 12 0,-5-4 0,1 3 0,4 9 8,-9 0-8,-1 9 12,-8-1-4,0 4-8,0 8 0,4 0 0,0 9 0,-4-5 0,5 4 0,4 1 0,-1 7 0,6-4 0,-1 5 0,5-5 0,5 1 0,-1-5 0,1 4 0,4-8 0,0 1 0,9-5 12,1-4-4,-1-4 0,0 0 0,0-3 4,5-9 0,9 0 0,-9 0 0,-10-9-4,10 1-8,4-4 12,-4 0-4,-5-4 0,5 0 0,-5 0 0,5-9 0,0 1-8,-5 0 0,-13-1 0,4 5-11,4 0 11,-4 4 0,-13 4 0,-1-1-8,1 5 8,-1 0 0,-8 4 0,-6 0-8,1 8 8,0 4-13,13 0 5,-4 5 8,-4 3-10,-1 0 10,14 0 0,0 4-9,5 1 21,-1-1 4,-4-4 0,14 0 1,9-4-17,4 5-16,-9-5 4,9-4 0,5 0 4,-4-4 8,-1 4-13,5-8 5</inkml:trace>
          <inkml:trace contextRef="#ctx0" brushRef="#br0" timeOffset="20025.1321">15428 177 345,'0'0'15,"0"0"4,0 0-19,0 0 0,0 0 0,0 0 0,0 0 198,0 0 36,0 0 7,0 0 2,0 0-118,0 0-23,9 0-5,5 0-1,0 0-51,-1 4-10,-4-4-3,5 4 0,4-4-4,-4 4-2,4 0 0,-4-4 0,-1 0-14,1 0-2,0 8-1,-5-8 0,-9 0-23,9 4-5,0-4-1</inkml:trace>
        </inkml:traceGroup>
      </inkml:traceGroup>
      <inkml:traceGroup>
        <inkml:annotationXML>
          <emma:emma xmlns:emma="http://www.w3.org/2003/04/emma" version="1.0">
            <emma:interpretation id="{6A1D9D0C-C14C-47F2-934F-4BD5EF875AB4}" emma:medium="tactile" emma:mode="ink">
              <msink:context xmlns:msink="http://schemas.microsoft.com/ink/2010/main" type="line" rotatedBoundingBox="11327,18232 23001,17955 23020,18764 11347,19041"/>
            </emma:interpretation>
          </emma:emma>
        </inkml:annotationXML>
        <inkml:traceGroup>
          <inkml:annotationXML>
            <emma:emma xmlns:emma="http://www.w3.org/2003/04/emma" version="1.0">
              <emma:interpretation id="{6756147B-D465-422E-9419-09861199968D}" emma:medium="tactile" emma:mode="ink">
                <msink:context xmlns:msink="http://schemas.microsoft.com/ink/2010/main" type="inkWord" rotatedBoundingBox="11329,18299 14105,18233 14123,18975 11347,19041"/>
              </emma:interpretation>
              <emma:one-of disjunction-type="recognition" id="oneOf6">
                <emma:interpretation id="interp30" emma:lang="en-IN" emma:confidence="0">
                  <emma:literal>supply</emma:literal>
                </emma:interpretation>
                <emma:interpretation id="interp31" emma:lang="en-IN" emma:confidence="0">
                  <emma:literal>Supply</emma:literal>
                </emma:interpretation>
                <emma:interpretation id="interp32" emma:lang="en-IN" emma:confidence="0">
                  <emma:literal>suppl y</emma:literal>
                </emma:interpretation>
                <emma:interpretation id="interp33" emma:lang="en-IN" emma:confidence="0">
                  <emma:literal>Suppl y</emma:literal>
                </emma:interpretation>
                <emma:interpretation id="interp34" emma:lang="en-IN" emma:confidence="0">
                  <emma:literal>suppl rg</emma:literal>
                </emma:interpretation>
              </emma:one-of>
            </emma:emma>
          </inkml:annotationXML>
          <inkml:trace contextRef="#ctx0" brushRef="#br0" timeOffset="26409.8548">9191 1310 518,'0'0'23,"0"0"5,0 0-28,0 0 0,0 0 0,0 0 0,0 0 196,13-8 35,1 8 6,4-4 2,0-4-150,-4 0-29,4 0-7,5-4-1,0 4-13,0-5-3,-5-7-1,5 8 0,-1-8 1,-3 0 0,3-5 0,1 1 0,0-4-15,0 7-2,-5-3-1,0 0 0,-4 4-4,4 8-1,-9-9 0,0 5 0,0 4-1,-4 0 0,4 4 0,-5 4 0,6 0-12,-10 4 0,0 0 8,4 8-8,5 8 0,-4-4 0,-1 0 0,1 8-10,-1 1 10,1 3 0,-5-4 0,5 4 0,-5-3 0,-5-1 0,5 0 0,0 0 0,-5-3 0,-4-5 0,5 4 0,4-4 0,-9 0 0,4-4 8,-4 0-8,0-4 0,0 5-11,0-9-6,0 4-2,-5 0 0,5-4-4,-5 0-1,5-4 0,-5 0 0,5 4 24,0 0 0,0-9 0,5 9 0,-6 0-8,6 0 8,4 0 0,-5-4 0,5 4 0,0 0 0,0 0 0,0 0 0,0 0-8,0 0-1,0 0 0,14 4 0,4-4 9,0 9-8,-4-9 8,9 0-8,0 0 8,4 0 0,-4 0 0,-1 0 0,-3-9 0,3 9 0,1-4 0,-5-4 0,5 0 12,-5 0-1,1-4-1,-1 4 0,-5-4-10,-3 4 0,-1-5 0,0 5 0,-5-4 0,-4 4 0,0 0-9,0-4 9,0 8 0,-4-4 12,-5 0-1,0 8-1,-1 0 0,1 0 0,0 8 0,0 4 0,5-4-10,-1 0 0,0 4 0,1 0-11,-5 5 11,4-5 0,5 4 0,5-4 0,-1 0 0,5 4 0,-4-3 0,4-1 0,5-4 12,-1 4-1,6-4-1,-6-4 0,6 4-1,3-8 0,-4 8 0,1-8 0,-1 0 12,-4-8 3,4 8 0,-5-12 0,6 4-24,-6-4 0,-4 0 0,1-5 0,-1 5 0,0 0 0,-5 4 0,1-4 0,-1-4 0,1 4 0,-5-5 0,4 13 0,-4-4 0,0 8 0,0 0 0,0 0 0,0 0 0,0 0-18,0 0 3,0 0 1,0 0 14,0 0 0,0 0 0,0 12 0,0 5 0,5-5-12,-5 0 12,5-4-12,4 8 25,-5-12 6,5 12 1,0-12 0,5 9-20,-5-5-19,5-8 4,0 8 1,-1-4 14,5-4 0,-4-4 0,0-4 10,-1 4-10,1-4 0,4-1 9,-9-3-9,0-4 0,1 0 8,-1 0-8,0 4 0,0-5 12,-5-3-1,1 0-1,0 8 0,-5 4-10,0-4-12,4-1 2,-4 5 1,0 8 9,0 0 0,0 0 10,0 0-10,0 0 0,0 0 0,-4 12 0,4 9-10,-5-1 10,-4 8 0,4 5-9,1-5 9,-5 4 0,4-3 0,-4 3 0,4 0 0,-4-7 0,0 11 0,0-12 0,5 9 0,-1-1 8,1-8 0,-1-3 0,0-5 0,1 4-8,4-8 0,0 0 9,0-12-9,0 0 18,0 0-1,0 0 0,0 0 0,0 0 0,9-12 0,-4 0 0,-1-8 0,5-4-17,0-1 0,0-3 0,5 0 0,-5-1 0,5-3 0,-1 0 0,1 3 0,0 1 0,-1 0 0,1-5 0,4 13-9,-4 0 9,4-1-8,0 13 8,1-4-8,-1 0 8,0 4-8,0 0 8,-4 8-8,0 0 0,-1 8 0,-13-8 0,9 12 0,0-4 8,-4 4 0,4 1 0,-4 3 0,-5-4 0,0 4-8,-5-4 8,1 4-8,-1-3 0,-4-1 0,0 4 0,0-12 0,0 4-27,-5 0-5,0-4 0,5-4-1,-5 8 13,5-4 4,0-4 0,0 4 0,0-4 24,4 0 0,5 0 0,0 0 0,0 0 0,0 0-8,-9 0 8,9 0 0,0 0-10,0 0 10,0 0-12,0 0 12,9 0-8,1 0 8,3 0 0,-4 0 0,5-4 0,0 4 0,4-4 0,0 4 0,-4 0 0,4-8 0,-4 8 0,4-4 0,-5-4 0,1 0 0,0-4 0,-1 4 0,-3-4 0,-1 3 12,0-3-3,-5 0-1,1-4-8,4 8 0,-4-4 0,-1-4 0,1 3 8,-1 1-8,1 4 8,-1 4-8,-4 4 22,0 0-1,0 0 0,0 0 0,0 0-21,0 0 0,-4 16 0,4 5 0,0-1 0,-5 4 0,5 0 0,-4 5 0,-1-1 0,1-4 8,-1 5-8,0-5 8,1 0-8,-1-4 0,-4 9 0,9-9 0,-4 0 8,-1 0 0,5 1 0,-4-9 0,4-12 9,0 0 3,0 0 0,0 0 0,0 0-10,0 0-2,0 0 0,4-12 0,1 0-8,-1-5 8,5-3-8,-4-8 8,4 3-8,0-3 0,5-4 0,-5 3-11,0 1 11,0 4 0,5-4 0,-1-1 0,1 9-8,0 0 0,4-1 0,0 9 0,-4-4-5,4 8-1,-4-4 0,-1 12 0,1 0 14,0 0-12,-5 0 12,4 8-12,-3 4 12,-6-4-12,1 4 12,-1-4-12,-4 9 12,0-1 0,0-8 0,-4 12 0,-1-8 0,-4 5 0,0-5 0,0 0 10,0-4-22,0 0-4,-5 0 0,5-4-1,0 4-7,0 0-2,4-4 0,-4-4 0,9 0-3,0 0-1,-9 0 0,9 0 0,-9 0 30,9 0-9,0 0 9,0 0 0,-5-4-12,5 4 4,0 0 0,0 0 0,0 0 8,0 0 11,0 0-3,0 0 0,14-4-8,-5 0 12,5 4-12,4-8 12,-5 8-12,6-8 8,-1-4-8,0 8 8,0-4-8,0 0 8,5-4-8,-5-1 8,1-3 8,3-4 2,1 4 0,-5-4 0,1-5-8,3-3-2,-3 4 0,3-5 0,-8 5 16,4-8 2,-4-1 1,4 5 0,0 4 0,-4-1 0,0 5 0,-1 0 0,-4 0-19,0 12-8,-4-5 8,-5 13-8,0 0 0,0 0 8,0 0-8,-9 0 0,0 9 0,0-1 0,-5 4-14,5 8 5,-5-4 9,1 8 0,-1-3 0,0 7-8,1-8 8,-1 1 0,5 3 0,0 0 0,4-4 0,1 1 0,-1-1 0,5 0 0,5-8 8,-1 8-8,1-7 8,4-5-8,0 4 21,5-4 0,-1 0 0,1 0 0,0 0-21,-1-4-8,6-4 0,-6 0 0,1 0-144,4 0-28,-4 0-5,4 0-2</inkml:trace>
          <inkml:trace contextRef="#ctx0" brushRef="#br0" timeOffset="26786.742">11731 1047 518,'-4'-4'46,"-5"0"-37,-1-4-9,1 0 0,0 4 247,0-4 47,0 0 10,4 0 1,-4-5-166,9 13-34,0 0-6,0 0-2,0 0-45,0 0-8,0 0-3,0 0 0,0 0-30,14 13-11,-5-5 0,5 4 9,-1-4-9,1 4 0,4-4 0,1 0 8,-6 4-8,5-4 12,-4 5-12,0-5 12,-5 4-12,4-4 0,-3 0 0,-1-4-11,0 0-7,4 0-2,-3-4 0,3 0 0,-8 0 4,4-4 0,5 0 0,-10-8 0,1 12 16,-1-12 0,1 4 0,4 0 0,-9 8 0,4-13 0,-4 5 0,0 0 0,0 8 0,0 0-10,0 0 10,0 0-8,0 0 8,0 0-12,-4 8 12,-10 0-12,1 5 12,3 3-12,1 8 12,-4 0-12,-1 5 61,5-5 12,0 4 3,0-3 0,4 3-87,-4-8-17,0 8-3,0-7-1,0-1 32,4-4 12,-4 0-11,4-8 11,1 9 0,4-5 15,-5-4-2,5-8-616,0 0-123</inkml:trace>
        </inkml:traceGroup>
        <inkml:traceGroup>
          <inkml:annotationXML>
            <emma:emma xmlns:emma="http://www.w3.org/2003/04/emma" version="1.0">
              <emma:interpretation id="{F6F63E8E-13B3-4D44-8EC8-FCF6A6F745DC}" emma:medium="tactile" emma:mode="ink">
                <msink:context xmlns:msink="http://schemas.microsoft.com/ink/2010/main" type="inkWord" rotatedBoundingBox="14657,18526 15497,18364 15551,18644 14710,18805"/>
              </emma:interpretation>
              <emma:one-of disjunction-type="recognition" id="oneOf7">
                <emma:interpretation id="interp35" emma:lang="en-IN" emma:confidence="0">
                  <emma:literal>w</emma:literal>
                </emma:interpretation>
                <emma:interpretation id="interp36" emma:lang="en-IN" emma:confidence="0">
                  <emma:literal>E</emma:literal>
                </emma:interpretation>
                <emma:interpretation id="interp37" emma:lang="en-IN" emma:confidence="0">
                  <emma:literal>W</emma:literal>
                </emma:interpretation>
                <emma:interpretation id="interp38" emma:lang="en-IN" emma:confidence="0">
                  <emma:literal>m</emma:literal>
                </emma:interpretation>
                <emma:interpretation id="interp39" emma:lang="en-IN" emma:confidence="0">
                  <emma:literal>M</emma:literal>
                </emma:interpretation>
              </emma:one-of>
            </emma:emma>
          </inkml:annotationXML>
          <inkml:trace contextRef="#ctx0" brushRef="#br0" timeOffset="27701.0104">12551 1314 345,'0'0'15,"0"0"4,9 0-19,-5 0 0,-4 0 0,0 0 0,5 4 188,4-8 35,0 0 6,0-4 2,0 8-154,0 0-30,1-8-7,-1 4 0,4-4 0,1 4 1,0-4 0,4 0 0,-4 0-2,-1-5-1,5 9 0,-4-12 0,0 8-10,4-4-1,-4-4-1,-1 0 0,1-5 1,4 5 0,-9-4 0,5 0 0,0 8-11,-1-5-3,1 1 0,-1 4 0,-3 4-13,3 0 8,1 0-8,-5 0 0,5 8 0,-1 0 0,1 0 0,0 0 0,-1 8 0,1-4 0,0 4 0,-1 0 0,5 0 0,1 0 0,-6 4 0,6 0 0,-10 5 0,9-5-10,-4 0 0,-5 0 0,-9-4-29,0 8-5,9-12-2,-9-4 0,0 0-7,-9 13-2,4-5 0,-4-4 0,9-4 33,-14 4 6,-4 0 2,0-4 0,4-4 14,1 4 0,-6 0 0,6 0 0,-1-4 20,0 4 4,5 4 1,-4-4 0,-1 4 3,9-4 0,5 0 0,0 0 0,-9 8-13,9-8-3,0 0 0,0 0 0,0 0-12,0 0 11,9 8-11,1 0 10,3 0-10,1-4 12,-5 4-12,9 0 12,0-8-4,1 4 0,-6-4 0,1 0 0,0 0 13,4 0 3,5 0 0,-5-8 0,-18 8-24,9-12 0,14 4 0,-5-4 0,-4 0 0,-5-4 0,0-5 0,9 9 0,-4-4 11,-1 4-3,-8-8 0,4 12 0,0-5-8,-4 1 0,-5 4 0,0 0 0,0 8 23,0 0 2,0 0 1,0 0 0,-14 4-26,14-4 0,0 0 0,-5 12 0,-4 0 0,5 9 0,8-9 0,-4 4 0,9-4 0,-9 0 0,5-4 0,-1 9 0,15-5-56,-1 0-17,-9-4-3,0 0-1</inkml:trace>
        </inkml:traceGroup>
        <inkml:traceGroup>
          <inkml:annotationXML>
            <emma:emma xmlns:emma="http://www.w3.org/2003/04/emma" version="1.0">
              <emma:interpretation id="{766E047E-4FB8-46EC-904D-EF5975C70978}" emma:medium="tactile" emma:mode="ink">
                <msink:context xmlns:msink="http://schemas.microsoft.com/ink/2010/main" type="inkWord" rotatedBoundingBox="15754,18146 16456,18170 16437,18723 15736,18699"/>
              </emma:interpretation>
              <emma:one-of disjunction-type="recognition" id="oneOf8">
                <emma:interpretation id="interp40" emma:lang="en-IN" emma:confidence="0">
                  <emma:literal>de</emma:literal>
                </emma:interpretation>
                <emma:interpretation id="interp41" emma:lang="en-IN" emma:confidence="0">
                  <emma:literal>the</emma:literal>
                </emma:interpretation>
                <emma:interpretation id="interp42" emma:lang="en-IN" emma:confidence="0">
                  <emma:literal>she</emma:literal>
                </emma:interpretation>
                <emma:interpretation id="interp43" emma:lang="en-IN" emma:confidence="0">
                  <emma:literal>The</emma:literal>
                </emma:interpretation>
                <emma:interpretation id="interp44" emma:lang="en-IN" emma:confidence="0">
                  <emma:literal>be</emma:literal>
                </emma:interpretation>
              </emma:one-of>
            </emma:emma>
          </inkml:annotationXML>
          <inkml:trace contextRef="#ctx0" brushRef="#br0" timeOffset="28535.9238">13593 1092 403,'9'-8'36,"5"-5"-36,-5 5 0,0-4 0,5 4 131,-5-4 19,5 4 4,-5 4 1,-5-4-89,1 0-18,-5 8-3,0 0-1,0 0-11,9-4-2,5 0-1,-1 4 0,-13 0-10,0 0-1,0 0-1,9 4 0,1 0-10,-10-4-8,9 12 9,0-4-9,0 0 8,0-4-8,-9-4 0,0 0 9,0 0-9,0 0 0,0 0 9,0 0-9,0 0 12,0 0-3,0 0 0,0 0 0,-9 4 15,9-4 4,0 0 0,0 0 0,-9 0 17,0 0 4,0 0 1,-1-4 0,1 0 3,0 8 1,-4 0 0,-1 0 0,9 0-34,-8 4-8,-1 4 0,5 1-1,-5-1 8,5 4 1,5-4 1,-1 0 0,1 4-1,-1-4 0,5 1 0,0-1 0,0 0-20,5-8 0,-1 8 0,10-4 0,-1-8 14,1 8-2,0-4 0,4 0 0,9-8-3,-9 0-1,1-4 0,-1 4 0,5-12-8,-1 4 8,6-4-8,-10-5 8,-9 1-8,9 0 0,10-8 0,-10-1 0,-5 5 0,1-4 0,4-5 0,-4-3 8,4-5-8,-9 9 0,-4 4 0,4-1 8,5 5-8,-5 8 0,-9 0 0,0 4 0,4 3 0,-4 9-9,0 0 9,-9 0-10,-5 5 0,1 7 0,13 4 0,-14 8 0,-9 0 10,10 9 0,8-1 0,1 1-8,-5-5 8,9 8 8,-5-3-8,10-1 11,-5-4-3,4 1 0,-8 7 0,13-12 0,4-3 0,1 3 0,-9-4 0,4-4 0,9-8 18,-5 9 3,6-5 1,-1-8 0,-4 4-22,-1-8-8,10-4 0,0-4 0,-10 0 16,1 4-4,4-13 0,-4 5 0,0-8-3,-1 4-1,-4-4 0,0-1 0,1-3-8,-6 0 0,-4 8 0,0-1 0,0 5 0,0 0 0,-4 4 0,-1 0 0,-4 0-13,9 8 5,0 0 8,-14 8-13,1 4 13,3-4 0,6 4-10,-1 5 10,1 3 0,-1-8 0,5 8 0,0-4 0,9 1 0,-4-1 0,-1-4 9,1-4-9,4 8 14,5-12-2,-10 4 0,10 0 0,-5-4-12,0-4-8,5 9 8</inkml:trace>
        </inkml:traceGroup>
        <inkml:traceGroup>
          <inkml:annotationXML>
            <emma:emma xmlns:emma="http://www.w3.org/2003/04/emma" version="1.0">
              <emma:interpretation id="{83BA8895-F630-427F-9D4A-ACB94A1A529F}" emma:medium="tactile" emma:mode="ink">
                <msink:context xmlns:msink="http://schemas.microsoft.com/ink/2010/main" type="inkWord" rotatedBoundingBox="17066,18421 17268,18417 17269,18461 17067,18466"/>
              </emma:interpretation>
              <emma:one-of disjunction-type="recognition" id="oneOf9">
                <emma:interpretation id="interp45" emma:lang="en-IN" emma:confidence="0">
                  <emma:literal>-</emma:literal>
                </emma:interpretation>
                <emma:interpretation id="interp46" emma:lang="en-IN" emma:confidence="0">
                  <emma:literal>_</emma:literal>
                </emma:interpretation>
                <emma:interpretation id="interp47" emma:lang="en-IN" emma:confidence="0">
                  <emma:literal>.</emma:literal>
                </emma:interpretation>
                <emma:interpretation id="interp48" emma:lang="en-IN" emma:confidence="0">
                  <emma:literal>~</emma:literal>
                </emma:interpretation>
                <emma:interpretation id="interp49" emma:lang="en-IN" emma:confidence="0">
                  <emma:literal>=</emma:literal>
                </emma:interpretation>
              </emma:one-of>
            </emma:emma>
          </inkml:annotationXML>
          <inkml:trace contextRef="#ctx0" brushRef="#br0" timeOffset="29191.1178">14918 1027 460,'0'0'20,"0"0"5,0 0-25,0 0 0,0 0 0,0 0 0,0 0 235,0 0 41,0 0 9,0 0 2,0 0-140,0 0-28,0 0-6,9 4-1,5-4-48,0-4-9,-1 0-3,5-4 0,-4 4-32,4-4-6,1 8-2,-1 0 0,0-8-82,0 4-17,10-5-3,-28 9-1</inkml:trace>
        </inkml:traceGroup>
        <inkml:traceGroup>
          <inkml:annotationXML>
            <emma:emma xmlns:emma="http://www.w3.org/2003/04/emma" version="1.0">
              <emma:interpretation id="{74A6FD1C-C358-47E9-ABD2-EE0C56684E07}" emma:medium="tactile" emma:mode="ink">
                <msink:context xmlns:msink="http://schemas.microsoft.com/ink/2010/main" type="inkWord" rotatedBoundingBox="17680,18348 19112,18200 19160,18658 17727,18806"/>
              </emma:interpretation>
              <emma:one-of disjunction-type="recognition" id="oneOf10">
                <emma:interpretation id="interp50" emma:lang="en-IN" emma:confidence="0">
                  <emma:literal>more</emma:literal>
                </emma:interpretation>
                <emma:interpretation id="interp51" emma:lang="en-IN" emma:confidence="0">
                  <emma:literal>wore</emma:literal>
                </emma:interpretation>
                <emma:interpretation id="interp52" emma:lang="en-IN" emma:confidence="0">
                  <emma:literal>mole</emma:literal>
                </emma:interpretation>
                <emma:interpretation id="interp53" emma:lang="en-IN" emma:confidence="0">
                  <emma:literal>woke</emma:literal>
                </emma:interpretation>
                <emma:interpretation id="interp54" emma:lang="en-IN" emma:confidence="0">
                  <emma:literal>mare</emma:literal>
                </emma:interpretation>
              </emma:one-of>
            </emma:emma>
          </inkml:annotationXML>
          <inkml:trace contextRef="#ctx0" brushRef="#br0" timeOffset="40209.8462">15569 1100 403,'0'0'17,"0"0"5,0 0-22,0 0 0,0-8 0,0 8 0,0 0 135,0 0 22,0 0 5,-4-4 1,-1-4-99,5 8-20,0 0-4,0-9-1,0 5-10,0 4-1,0 0-1,0 0 0,0-8-27,0 8 0,0 0 0,0 0 0,0 0 0,0 0 0,0 0 0,0 0 0,0 0 0,0 0 12,0 0-2,0 0 0,-4 0-10,4 0 0,0 0 0,-10 0 0,10 0 0,0 0 0,0 0 0,0 0 8,0 0-8,0 0 0,0 0 0,0 0-11,0 0 11,0 0 0,0 0 10,0 0-10,0 0 0,10-4 0,-1 0 0,-9 4 0,9-8 21,-9 8-1,0 0-1,4-4 0,5-4 4,-9 8 1,0 0 0,5-8 0,-5 0 10,0 8 2,0 0 1,0 0 0,0 0 8,0 0 2,0 0 0,0 0 0,0 0-27,0 0-4,0 0-2,9 8 0,0 8-6,-4-4-8,-1 4 11,1 1-11,-1-1 14,-4 4-4,5-8-1,-5 8 0,0 1-9,-5-9 0,5 4 0,0 0 0,0-4 0,0 0 0,0-12 0,-4 9 0,4 3 12,0-12-4,0 0 0,0 0 0,0 0 5,0 0 1,0 0 0,0 0 0,0 0 15,14-4 3,-5-4 1,0-1 0,0-11-33,5 8 0,-5 0 0,0-4 0,0 0 0,0-1 0,5 1 0,-10 12 0,5-4 0,-4 0-14,4-4 2,0 4 1,-9 8 11,0 0 14,0 0-3,0 0-1,5 8-29,-1 4-5,1-4-2,-1 4 0,-4-12 26,5 12-10,-5-4 10,0 13 0,0-13 0,4 4 0,-4-4 0,0 4 0,0-12 0,5 8 0,-5-8 0,0 0 9,4 12-9,-4-12 12,0 0-12,10 8 12,-1-8 6,0 0 2,0-4 0,0-4 0,0-4-20,5-4 0,-1 4 0,-4-4 0,5-5-9,0 1-6,-1 8-1,1-4 0,0 4 24,-1-9 5,-8 13 1,4 0 0,5 4-27,-5-4-6,-5 8-1,-4 0 0,0 0 12,0 0 8,0 0-12,0 0 12,10 8-12,-6 0 4,1 4 8,-1 1-13,-4-5 13,0 8 0,0-4 0,5 0-9,-1 4 9,1-4 0,-5-12 0,4 13 0,1-5 8,-5-8-8,0 0 8,4 12-8,6-4 0,-10-8 9,0 0-9,9 0 0,4 0 10,-4-4-10,5-4 8,0 0-8,-5 0 0,5-13 0,-5 9 0,4-4 0,-4 0 0,5 0 8,-5 4-8,5-5 0,-1 1 0,1 4 8,-5 0-8,5 4 0,-5-4 0,5 8 0,-10-4-14,-4 8 5,14-9 9,-5 9 0,-9 0 0,9 0 0,-9 0 0,0 0-13,14 9 5,-5-9 8,-9 0-9,9 8 9,-4-4 0,4 12 0,-9-16-12,4 8 12,-4-8-12,5 12 12,-1 0-14,-4-12 4,0 0 1,0 0 0,0 0 9,0 0-8,0 0 8,0 0-8,0 0 8,0 0 0,0 0 8,0 0-8,-9 0 0,0 0 0,0 0 0,4 0 0,-8 0 11,4 0-3,0 4 0,-1 0 0,-3-4-8,-1 8 0,0-4 0,5 9 0,-4-5 0,8 12 0,-9-12 0,10 4 0,-1 8 0,1-7 0,4 3 0,0-4 0,0-4 0,4 12 0,5-12 0,1 4 0,-1-12 0,4 13 12,1-9-2,0 0 0,4-4-10,0 0 8,-4 0-8,4-8 8,-4 4 20,4-5 3,-4-3 1,-1 4 0,1-4-32,-5 0 0,0-4 0,0 0 0,0-1 0,-4 1 0,-1 4 0,-4 0 0,0-4 0,0-5-10,-4 13 2,-1-4 0,1 0 8,-5 4 11,-1 4-3,-3 0 0,4 4 1,-5-4 0,0 4 0,1 4 0,4 0-9,-5 0 0,5 8 0,0-8 0,0 4 0,4-4 0,5 8 0,0-12 0,0 9 0,0 3 0,5-4 0,4 4 0,-5-12 0,10 8 8,0-4-8,-1 0 8,6-4-8,-6-4 10,5 0-10,1-4 10,-1 4-10,0-4 0,5-4 0,-5-5 8,0 5-8,-4-4 0,9 0 0,-10 0 8,1-4-8,0 3 0,-5 1 0,0 0 0,-5-4 0,-4-1 8,0 9-8,0-4 0,0 0 0,0 4 8,-9 0-8,0 8 0,0-13 12,-5 17-4,1-4 0,4 0 0,-5 8 1,0 0 0,5-4 0,0 9 0,0-9-9,4 8 0,5-8 0,-4 12 0,4-12 0,4 12 0,6 0-9,-1 0 9,4-4 0,1 4 0,0-3 11,4 3-11,0-8 20,0 8-4,0-4 0,-4 0 0,0 0-36,-1-4-7,-13-4-1,10 12-1,-6-4 4,-4 9 1,0-13 0,-4 12 0,4-4 12,0 0 2,4-4 1,-8 8 0,4-3 9,-10-1 0,6-4 0,4 4 0,-5 0 0,5-4 0,5 4 0,-5-12 0,9 8 0,0-8 0,-9 0 0,9 8 0,9-3 0,1-1-13,-1-4 3,0-4 1,5-1 9,-5-3 11,0 4-3,0-4 0,1 0-8,-6-4 0,6-4 0,-6 0 0,1-1 9,-5-3 0,-4 4 0,-1 0 0,1 0-9,-1 4-12,-4 3 2,0-3 1,0 12 21,-4-8 4,-5 0 0,-5 4 1,5 4 7,-5 0 0,-4 8 1,0-4 0,4 4-1,0 4-1,1-3 0,4 3 0,-5 4-23,9 0 0,1 4 0,4-4 0,0 5 0,0-1 0,4-8 0,1 4 0,9 4 0,-5-7 0,4-1 0,-4 0 0,10 0-88,3-4-23,-3-4-4,3 4-1</inkml:trace>
        </inkml:traceGroup>
        <inkml:traceGroup>
          <inkml:annotationXML>
            <emma:emma xmlns:emma="http://www.w3.org/2003/04/emma" version="1.0">
              <emma:interpretation id="{15C270CC-01A0-42E1-A35D-F70914550E67}" emma:medium="tactile" emma:mode="ink">
                <msink:context xmlns:msink="http://schemas.microsoft.com/ink/2010/main" type="inkWord" rotatedBoundingBox="19549,18209 21825,18188 21829,18660 19553,18681"/>
              </emma:interpretation>
              <emma:one-of disjunction-type="recognition" id="oneOf11">
                <emma:interpretation id="interp55" emma:lang="en-IN" emma:confidence="0">
                  <emma:literal>labour</emma:literal>
                </emma:interpretation>
                <emma:interpretation id="interp56" emma:lang="en-IN" emma:confidence="0">
                  <emma:literal>labours</emma:literal>
                </emma:interpretation>
                <emma:interpretation id="interp57" emma:lang="en-IN" emma:confidence="0">
                  <emma:literal>Labour</emma:literal>
                </emma:interpretation>
                <emma:interpretation id="interp58" emma:lang="en-IN" emma:confidence="0">
                  <emma:literal>larksome</emma:literal>
                </emma:interpretation>
                <emma:interpretation id="interp59" emma:lang="en-IN" emma:confidence="0">
                  <emma:literal>Cabover</emma:literal>
                </emma:interpretation>
              </emma:one-of>
            </emma:emma>
          </inkml:annotationXML>
          <inkml:trace contextRef="#ctx0" brushRef="#br0" timeOffset="42565.0787">17404 1165 468,'0'0'20,"5"0"5,4-5-25,4-3 0,-4 8 0,5 0 0,0-4 17,4-4-1,-4-4-1,-1-4 0,6 4 66,-6-4 14,1-5 2,-1 1 1,-3 0-2,3 0 0,1-1 0,-5-3 0,5 0 7,-5 0 1,0 3 0,0-3 0,-4 0-32,-1 4-7,1 7-1,-1-3 0,-4 4-32,0 4-6,0 8-2,0 0 0,0 0 7,0 0 1,-9 0 0,-5 8 0,5 0-32,0 4 0,-4 0 0,-6 9 0,6 3 0,-1 0 0,5 1 0,0-1 0,-5 0 0,5 4 0,5-7 0,-1 3 0,0 0 0,1-4 0,4 1 0,4-1 0,1 0 0,0 0 0,-1-7 0,5-1 0,0 0 13,0-4 0,5-4 0,-5-4 0,5 0-4,-1 0-1,6 0 0,-1-8 0,0 0-8,-4-4 0,4-1 0,0 1 0,-4-4 0,4-4-14,-4 12 3,-1-4 1,1-9 10,0 9-8,-1 0 8,-4 0-8,1 4 8,-6 0 0,5 0 0,-9 8-8,0 0 8,0 0 0,0 0-9,0 0 9,9-8-9,-9 8 9,0 0-12,0 0 12,9 0-10,-9 0 10,0 0-8,10 8 8,-10-8 0,0 0 0,0 0 0,4 4 0,-4-4 0,0 0 0,9 8 0,-9-8 0,0 0 0,0 0 0,0 0 8,0 0-8,0 0 8,0 0-8,0 0 8,-9 0-8,-5 0 11,5 0-3,0 4 0,-4-4 0,8-4-8,-9 4 0,5 8 0,-4-4 0,3 0 0,1 0 0,-4 4 0,4 0 0,4 0 0,0-4 0,-4 13 0,5-5 0,-1 0 0,5 0 0,0 4 0,0-4 0,0-4 0,5 5 0,4-5 0,-9-8 0,9 8 0,5-4 8,-5 4-8,4-8 8,6 0 0,-6 0 0,1 0 0,4 0 0,-4 0-8,0-8 0,-1 4 9,1-4-9,-1 0 8,-3 0-8,3-5 10,-4 1-10,-4 4 0,-1-4 0,1 4 0,0-4 0,-10 4 0,5 8 0,0 0 0,0-8 0,0-5 11,0 13-11,0 0 12,0 0-12,0 0 0,0 0 0,0 0 0,0 0 0,-5 17 0,10-13 0,-5-4 0,5 16 0,-1-12 0,5 8 0,0-4 0,0 0 0,1-4 0,3 4 0,5-8 10,-4 0-10,0 0 0,4-4 0,-4 0 0,4 0 0,-5-4 0,1-4 0,0-4 0,-1 0 0,-3-1 0,3-3 0,-4 0 0,-4 0 0,-1-9 0,1 5 8,0-4-8,-5-1 0,4 5 0,-4 8 0,0-4 0,0 4 0,0 3 0,0 1 0,-4 4 0,4 8 0,0 0-12,0 0 12,-10 12-12,6-4 12,-5 13 0,0 3 0,-5 4 0,0-3 0,5 3-9,0-4 9,0 5 0,0-1 0,9 4-10,-9-3 10,4-5-8,1 4 8,-5-8 0,9 1 0,0-1 9,0-4-9,0-4 12,4-4-12,5 0 12,-9-8-12,0 0 14,0 0-4,5 0-1,8-4 0,1 0 10,0-4 1,-1-4 1,1 0 0,0 0-21,-1 0 0,1 4 0,0-5 0,-1 5 0,1 4 0,0-4 0,-5 4 0,4-4-15,-13 8-4,10 0-1,3 0 0,-13 0 11,9 4 9,0 4-13,1-8 5,-10 0 8,9 8-8,-5 4 8,1-4-8,-1 1 8,-4-9-8,0 0 8,0 12-8,0 0-10,-4-4-2,4-8 0,-5 0 0,1 12-9,-5-4-3,4-8 0,5 0 0,0 0 10,-14 0 2,5 8 0,0-4 0,5-4 5,-6 0 2,1 0 0,9 0 0,0 0 13,0 0 0,-4 0 0,4 0 0,0 0 0,0 0 0,0 0 0,0 0 0,0 0 0,0 0 0,0 0 0,0 0 0,0 0 0,0 0 0,9 0 0,5 4 0,-1-4 0,-4 0 0,5 0 0,0 0 0,-1 0 0,1 0 0,0-4 0,-1 0 0,1-4 0,0 8 0,-1-12 0,5 4 0,-4 0 0,4-4 0,1-4 0,-6 3 0,5-7 0,1 8 0,-6-4 0,6 0 0,-6-1 0,5 9 0,1-4 10,-6 0-10,5 0 12,1 4-4,-6 0 0,6 0 0,-6 8-8,1-4 0,0-4 0,-5 8 8,0 0-8,4 0 0,-3 4 0,-10-4 0,0 0 0,9 0 0,0 8-9,-9-8 9,0 0 0,0 0 0,9 0 0,-9 0 0,0 0 0,0 0 0,9 12 0,-9-12 0,4 8 0,-4-8 0,0 0 0,0 0 0,0 0 0,0 0 0,0 0 0,0 0 0,0 0 8,0 0 1,0 0 1,0 0 0,-9 4 20,9-4 4,0 0 1,-9 4 0,-4-4-25,4 0-10,-5 0 8,5 8-8,0-4 12,0 0-4,-1 4 0,1 0 0,0 0-8,0 1 0,0 3 0,4 0 0,-4-4 0,5 4 0,4-4 0,0-8 0,-5 12 0,1-4 0,8 9 0,1-9 0,-5-8 0,4 12 0,5-4 0,5-4 8,-5-4 5,5 8 1,0-8 0,4-8 0,-5 8 0,1 0 0,-5-8 0,5 4 0,-5 0-14,5 0 0,-1-8 8,-8 3-8,4-3 0,-5 4 0,6-4 8,-6-4-8,-4 4 0,5 0 0,-5 4 8,0-1-8,-5-3 0,1 4 0,4 8 0,-5-4 0,-4-4 0,0 0 9,-5 4-9,5 0 8,0 8-8,-5 0 0,-4-4 0,4 4 0,1 4 12,-1 0-2,5-4-1,4 0 0,-4 0-9,9-4 0,0 8 0,5 9 0,-5-17 0,9 4 0,0 12 0,5-12 8,-1 8-8,1-8-17,0 0 4,4-4 1,0 0-3,0 0 0,1 0 0,-6 0 0,5-4 5,-4 0 1,4-8 0,-4 8 0,0-4 9,-1 0 0,1 4 0,-10-13 0,6 9 0,-1-4 0,-5 4 0,1 0 0,-5 8 0,4-8 0,-4 8 0,0 0 0,0 0 0,0 0 8,0 0-8,0 0 11,0 0-11,0 0 0,0 0 0,0 0 8,0 0-8,-4 8 0,-5 0 0,4 4-11,1-4 11,4 0 0,0 9 0,0-5-8,4 0 8,1-4 0,-1 4 0,1-4 0,4 0 0,-5-4 0,-4-4 8,14 8-8,0-3 10,-1-1-2,-3-8-8,3 4 12,1-5-12,0-3 9,-5 4-9,4-4 8,1 0-8,0-4 0,-5 0 0,4-4 0,-4 4 0,5-5 0,-5 5 0,0 4 0,0-4 0,-4 4 0,4-4 0,-4 4 0,-5 8 0,0 0 0,0 0 0,0 0 0,0 0 0,0 0 0,0 0 0,0 0-11,0 0 11,4 12-8,1 0 8,-5 0-8,4-4 8,-4 4 0,5-4 10,-1 5-10,-4-13 0,5 8 0,0 4 0,-1 0-10,1-4 10,-5-8 0,9 4 8,0 0-8,5 0 12,-5-4-3,4 0 0,-4-4 0,5-4-9,0 0 0,-1 0 0,1-4 8,-5 4-8,5-5 0,-1 1 0,-3-4 0,-6-4 0,5 8 0,0 4 0,0-13 0,-4 9 0,0 0 0,-1-4 0,1 4 0,-1 4 0,-4-4 0,-4-1-9,4 9 9,-5-4 0,1 4 0,-1-4-8,5 4 8,0 4 0,0 0 0,0 0-8,0 0 8,0 0 0,0 0-10,-5 12 10,5 0-8,0-4 8,0 5 0,10-5 8,-6 4-8,5-4 0,0 4 0,-9-12 0,9 8 0,-4 4 0,4-4 0,-9 5 0,5-5-8,-5 8 8,0-4 0,0 4-9,0 0 9,0-8 0,0 13 0,0-9 0,0-4 0,4 8 0,1-12 0,-1 8-14,5-4 5,-4-8-12,-5 0-3,0 0 0,9 8 0,0-3-134,0-5-27,-9 0-6,18-13-1</inkml:trace>
        </inkml:traceGroup>
        <inkml:traceGroup>
          <inkml:annotationXML>
            <emma:emma xmlns:emma="http://www.w3.org/2003/04/emma" version="1.0">
              <emma:interpretation id="{C23E3605-0138-42D1-B037-2E30EE661AA0}" emma:medium="tactile" emma:mode="ink">
                <msink:context xmlns:msink="http://schemas.microsoft.com/ink/2010/main" type="inkWord" rotatedBoundingBox="22314,17954 23031,18011 22991,18516 22275,18459"/>
              </emma:interpretation>
              <emma:one-of disjunction-type="recognition" id="oneOf12">
                <emma:interpretation id="interp60" emma:lang="en-IN" emma:confidence="0">
                  <emma:literal>to</emma:literal>
                </emma:interpretation>
                <emma:interpretation id="interp61" emma:lang="en-IN" emma:confidence="0">
                  <emma:literal>too</emma:literal>
                </emma:interpretation>
                <emma:interpretation id="interp62" emma:lang="en-IN" emma:confidence="0">
                  <emma:literal>two</emma:literal>
                </emma:interpretation>
                <emma:interpretation id="interp63" emma:lang="en-IN" emma:confidence="0">
                  <emma:literal>tro</emma:literal>
                </emma:interpretation>
                <emma:interpretation id="interp64" emma:lang="en-IN" emma:confidence="0">
                  <emma:literal>tv</emma:literal>
                </emma:interpretation>
              </emma:one-of>
            </emma:emma>
          </inkml:annotationXML>
          <inkml:trace contextRef="#ctx0" brushRef="#br0" timeOffset="43184.1469">20131 962 694,'0'0'31,"9"8"6,0-8-29,-9 0-8,9-8 0,1 4 0,-1-12 70,0 8 13,4-4 2,1-9 1,0 1-10,-1 0-1,6 0-1,-6-9 0,1 9 5,0 0 1,-1-8 0,-8-5 0,4 5-48,-5 4-8,1-5-3,0 5 0,-5 4-7,0 4-2,-5-1 0,0 9 0,5-4 8,0 12 2,0 0 0,-9 16 0,0-3-22,-4 7-8,4 0 0,-1 8 0,1 5 8,0-5 0,0 8 0,5-3 0,-1-1 0,5 9 8,-5-1-8,5-12 11,5-7-1,0 7 0,8-8 0,-4 1 0,5-9 10,4 4 1,0-4 1,1-4-564,-1-4-113</inkml:trace>
          <inkml:trace contextRef="#ctx0" brushRef="#br0" timeOffset="43333.7512">20272 683 1188,'-18'0'52,"18"0"12,0 0-52,-9-4-12,9 4 0,0 0 0,0 0 61,0 0 10,0 0 1,0 0 1,0 0-36,0 0-7,14 4-2,-1-4 0,1 12-44,0-4-10,4 0-2,-5 0 0</inkml:trace>
          <inkml:trace contextRef="#ctx0" brushRef="#br0" timeOffset="43841.1688">20336 954 345,'0'0'15,"14"4"4,-1-4-19,1 0 0,0-4 0,8-8 0,-3 8 182,3-4 33,1-4 6,0 0 2,0-1-127,-1-3-26,-3 0-5,-1 0-1,0 0-27,5-1-5,-5 5-2,0 0 0,-4-4-10,0 12-1,-5-8-1,4 4 0,-4 0-5,-9 8-1,0 0 0,14-4 0,-14 4-12,0 0-16,0 0 3,14 4 1,-14-4 12,0 0 0,0 0 0,9 8 0,5 4 0,-14-12 0,0 0 0,9 8 0,-9-8 0,4 12 0,1 0 0,-5-12 10,0 0-10,0 16 0,0-16 0,0 0-11,0 0 11,0 0 0,0 4 0,-9 9 0,0-9 0,4 0 0,-9-4 0,5-4 0,0 8 28,-5-4 7,5 0 1,-4 0 1,4 0-4,-5 8-1,0-4 0,5 0 0,0 4-17,0-4-4,0 8-1,9-12 0,-9 8-10,9-8 8,0 12-8,0-12 8,0 13-8,0-13 10,9 12-10,-5 0 10,6-4 3,3-4 1,-4 4 0,5-4 0,4 0-2,-4-4 0,4 0 0,-4-4 0,4 4-1,5-4-1,-10-4 0,6 8 0,-10-12-10,0 0 8,4 0-8,-3 3 8,-6-3-8,-4 0 0,5 0 9,-5 0-9,-5-4 20,1 8-1,-6-5 0,1 9 0,0 0-1,0 0 0,-5-4 0,1 8 0,4 0-18,-5 0 0,0 8 0,5-8 0,5 4 0,4-4 0,-5 8 0,5-8 0,0 0-30,0 9-3,5 3-1,4-4-887</inkml:trace>
        </inkml:traceGroup>
      </inkml:traceGroup>
    </inkml:traceGroup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10-07T11:59:22.769"/>
    </inkml:context>
    <inkml:brush xml:id="br0">
      <inkml:brushProperty name="width" value="0.09333" units="cm"/>
      <inkml:brushProperty name="height" value="0.09333" units="cm"/>
      <inkml:brushProperty name="color" value="#808080"/>
      <inkml:brushProperty name="fitToCurve" value="1"/>
    </inkml:brush>
  </inkml:definitions>
  <inkml:trace contextRef="#ctx0" brushRef="#br0">0 429 288,'0'0'25,"0"0"-25,0 0 0,0 0 0,0 0 170,0 0 29,0 0 5,0 0 2,0 0-85,9-8-17,0 0-3,-4 0-1,-5 8-34,0 0-7,9-8-2,0 0 0,-9 8-8,9-8-1,-9 8-1,0 0 0,5-8-12,-5 8-3,0 0 0,0 0 0,0 0-20,0 0-12,9 8 12,-9 4-12,4 0 8,-8 4-8,4-4 0,0 1 0,0 3 12,0 0-4,0-4 0,-5 0-8,5 0 10,-4-4-10,4-8 8,0 17-8,-5-13 23,5-4-1,0 0 0,0 0 0,0 0-22,0 0 0,0 12 0,0-12-12,0 0 20,0 0 4,0 0 1,0 0 0,0 0-1,9-12 0,0 4 0,0-5 0,1-7-3,-1 8-1,0-4 0,0-4 0,0-1-8,0 5 0,5 0-10,-1 4 10,-4 4-8,1 0 8,3-4 0,1 3-9,-5 9 9,0-4-12,5 4 12,-5 4-12,0 5 12,-4-5-12,4 4 12,-5 0-12,1 4 12,-1 4-13,1-4 5,-5 8 8,0-3 0,0-5 0,0 0 0,0 8 0,-5-8 0,5 5 0,0-5 0,0-4 0,0-8 0,0 12 8,0-4-8,0-8 8,0 0-8,0 0 0,0 0 0,0 0 0,5 4 0,-5-4-9,9-4 9,0 0-13,5 0 2,-5-4 1,4-4 0,1 8 0,0-13 1,-1 5 0,6-8 0,-6 4 0,1 0-1,0 4 0,8-1 0,-3 1 0,-1 0-1,-5 4 0,6 4 0,-6 0 0,1 0 11,-5 4-12,-9 0 12,9 4-12,0 0 2,-4 4 0,-5-8 0,0 12 0,9 4 10,-4-3-12,-5-1 12,0 0-12,0 0 12,0 0 0,0-4 0,0-8 0,4 16 0,-4-3 11,5-1-3,-1-4 0,-4-8-8,5 12 0,-1-4-12,5 0 12,-4 0-36,-5-8 0,9 4 0,-4-4 0,8 0 2,-13 0 1,14-8 0,-5 4 0,0-8 25,5 4 8,-5 0 0,0-4 0,5-5-17,-5 9 3,4-4 1,-3 0 0,3-4 21,1 0 4,0 4 0,-10-1 1,14-3-13,-4 4 0,0 4 0,-5 0 0,4 0 0,-4 0 0,5 8 0,-5 0 0,-9 0 0,0 0-15,9 0 3,5 0 1,-14 0 11,9 8 0,-9-8 0,9 8-8,-9-8 18,9 4 4,-9-4 1,5 12 0,-5-12-15,0 0 0,0 0 0,9 12 0,-9-12-14,5 12 1,-5-12 0,0 0 0,0 0 13,0 0 0,0 0 0,-14 4 0,9-4 0,-4 4 15,-4-4-3,3 0-1,1 0 4,-4 0 1,-6 4 0,15-4 0,-10 5-3,5-1 0,-5 0 0,5 4 0,0 0-5,-9-4-8,18 4 11,-9 0-11,4 0 8,1 4-8,-1-4 0,1-4 0,4 13 10,0-17-10,0 0 8,0 4-8,9 12 26,-5-8 0,6 4 0,-6-4 0,10-4-14,-5-4-2,4 0-1,1 0 0,4 0-9,-9-4 8,10 0-8,-1-4 8,-4 0 0,-1 0 0,-4 0 0,-4 0 0,13 4 7,-9-4 1,-4-1 0,-1-3 0,-4 4 12,5 0 2,-5 8 1,0-12 0,0 12-5,0 0-1,0 0 0,0 0 0,0 0-25,0 0 0,0 0 0,0 0 0,0 0 0,0 0 0,0 0 0,0 0 0,4 16 0,-4-4 0,0-12 0,9 12 0,-4-3 12,4-1-4,0-8 0,5 0 0,0 0-8,-1 0 0,1 0 0,0 0 0,-5-4 0,4 0 0,1-5 0,-5-3 0,5 4 0,-5-12 0,5 0 0,-1 4-11,1-5 11,-5 1 0,5-4 0,-1 4-8,-4-1 8,-4 1 0,-1 0 0,-4 4 0,0-1 0,0 1 0,-4 8 0,-1-4-8,-4 0 8,5 4 0,-5 0 8,4 8-8,-4-8 0,4 4 8,-4 4-8,0 0 0,0 0 0,9 0 0,-9 4 0,9-4 0,0 0 0,0 8-8,-5 4 8,5-4-8,5 8 8,0-4 0,-1 0 0,-4 1 0,0-1 0,9 0 0,-4 0 0,-1 0 0,-4-4 0,5 8 0,-1-3 0,1-1 0,-5-4-12,0 4 0,0-12 0,0 12 0,0-12 4,9 12 0,-9-12 0,5 16 0,-5-8 8,0-8 0,0 0 0,4 13 0,-4-13 0,5 16 0,-1-8 0,-4-8 0,0 0 0,0 0 0,14 4 0,0 4 0,-1-8 0,-4 0 0,10 0 0,-6 0-8,1 0 8,0-8 0,-1 4 0,1-4 0,-1 0 9,1-8-9,-5-1 12,9 1-12,-8-4 12,3 0-12,-4-1 12,0-3-12,5-8 9,-9 3-9,8 5 0,-4-8 9,1-1 3,3 1 1,1 4 0,-5-1 0,0 1 1,0 8 0,-4 4 0,4-1 0,-5 5-4,1 4-1,-5 8 0,0 0 0,0 0-9,0 0 0,-5 12 0,1 9 0,-5-1 0,-5 8 0,9-4 0,-4 5 0,-4 3 0,4-4 0,0 1 0,-5-1 0,5 5 0,0-5 8,0 4-8,-1-3 0,6-9 8,-5 8-8,4-4 8,-4-3-8,9-5 12,0-4-4,0-12 0,0 0 0,0 0-8,0 0 10,0 0-10,0 0 10,0 0-10,14 0 10,-1-12-10,-3 4 10,-1-4-10,4 3-14,1 1 3,-9-4 1,13 4 10,-5-4-13,-4 8 5,5 0 8,0 0-10,-5 0 10,9 0 0,-9 4-9,-9 0 9,14 4-10,-10 0 10,-4-4-10,0 0 10,19 8-12,-10 0 12,-9-8-12,0 0 12,0 0 0,0 12-9,0 0 9,0-12-22,0 0 0,-5 12 0,5-12 0,-9 9-5,-5-5-1,10 0 0,-5 0 0,4-4-6,-4 0-2,-9-4 0,13 0 0,-4 4 9,5-4 2,-10 0 0,14-1 0,-9 1 17,9 4 8,-5 0-8,5 0 8,0 0-8,0 0 8,0 0-8,0 0 8,0 0 0,0 0-10,0 0 10,0 0 0,0 0 0,5 9 0,-1 3 0,1-8 9,9 8 3,-1-4 0,-8-8 0,13 8 0,-4-8-4,-1 8 0,6-4 0,-6-4 0,6-4-8,-1 0 0,-9 4 9,14-4-9,-5 4 11,-5-8-3,-3 0 0,-1 4 0,4-4 0,1-4 0,-5 3 0,5-3 0,-1 0 10,-3 4 2,-6-4 0,1 4 0,8-8-2,-8 12 0,-1-13 0,-4 13 0,-4-4 3,4 0 1,0 8 0,-5-8 0,-8 4-9,8-4-1,5 8-1,-9 0 0,0-4-11,9 4 0,0 0 0,-9 4 0,-5 8 0,5-4 0,-5 0 0,5 4-11,0 5 11,0-5 0,4 4 0,1 0-8,-1 0 8,5 1 0,0-5 0,0-12 0,0 0 0,9 12 0,5 0 0,-5-4 0,5-4 8,0 4-8,-1-8 8,5 0-8,1 0-8,8 0-7,-4-4-1,-10-4 0,15-4 7,-10-4 1,0 0 0,-4-5 0,13-3 8,-13 4 9,4-9-1,-4 1-8,-1-4 8,1-1-8,-5-3 0,5 4 0,-14-5 0,13 5 0,-8 3 0,-5 5 0,4 4 13,1 4-4,-5-4-1,0 20 0,0 0-8,0 0 0,0 0 0,-9 16 0,0 0-9,0 4 9,0 8-12,-5-3 12,5 3 0,-5 4 0,1-7 8,3 7-8,1-4 13,0-3-3,5-1-1,-1-4 0,5 9 10,-4-9 1,4 0 1,4-4 0,1-4-10,-1-4-3,5 1 0,5-5 0,-5-4-105,0-9-22,5 1-4,4 0-1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10-07T11:59:22.889"/>
    </inkml:context>
    <inkml:brush xml:id="br0">
      <inkml:brushProperty name="width" value="0.09333" units="cm"/>
      <inkml:brushProperty name="height" value="0.09333" units="cm"/>
      <inkml:brushProperty name="color" value="#808080"/>
      <inkml:brushProperty name="fitToCurve" value="1"/>
    </inkml:brush>
  </inkml:definitions>
  <inkml:trace contextRef="#ctx0" brushRef="#br0">27 11 1681,'0'0'36,"-13"-4"8,8 0 2,5 4 2,-9 0-38,9 0-10,0 0 0,0 0 0,0 0 53,14-4 9,-1 4 2,6 4 0,-6-4-26,10 8-5,0-4-1,-5 0-913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10-07T11:56:59.36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7844752-4A97-4FDA-8568-BDB2D6D8A7CC}" emma:medium="tactile" emma:mode="ink">
          <msink:context xmlns:msink="http://schemas.microsoft.com/ink/2010/main" type="writingRegion" rotatedBoundingBox="2,14542 4176,14206 4459,17717 285,18054"/>
        </emma:interpretation>
      </emma:emma>
    </inkml:annotationXML>
    <inkml:traceGroup>
      <inkml:annotationXML>
        <emma:emma xmlns:emma="http://www.w3.org/2003/04/emma" version="1.0">
          <emma:interpretation id="{4C8E06AF-9866-4210-B2D2-C4D586F40C90}" emma:medium="tactile" emma:mode="ink">
            <msink:context xmlns:msink="http://schemas.microsoft.com/ink/2010/main" type="paragraph" rotatedBoundingBox="144,14478 2283,14493 2278,15169 140,151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5E86862-E8BE-499D-B1EF-9F9000F6DC9E}" emma:medium="tactile" emma:mode="ink">
              <msink:context xmlns:msink="http://schemas.microsoft.com/ink/2010/main" type="line" rotatedBoundingBox="144,14478 2283,14493 2278,15169 139,15155"/>
            </emma:interpretation>
          </emma:emma>
        </inkml:annotationXML>
        <inkml:traceGroup>
          <inkml:annotationXML>
            <emma:emma xmlns:emma="http://www.w3.org/2003/04/emma" version="1.0">
              <emma:interpretation id="{F328D7EF-4BA9-4ABF-8523-F45A110C1EE0}" emma:medium="tactile" emma:mode="ink">
                <msink:context xmlns:msink="http://schemas.microsoft.com/ink/2010/main" type="inkWord" rotatedBoundingBox="144,14478 2283,14493 2278,15169 139,15155"/>
              </emma:interpretation>
              <emma:one-of disjunction-type="recognition" id="oneOf0">
                <emma:interpretation id="interp0" emma:lang="en-IN" emma:confidence="0">
                  <emma:literal>court.</emma:literal>
                </emma:interpretation>
                <emma:interpretation id="interp1" emma:lang="en-IN" emma:confidence="0">
                  <emma:literal>Court.</emma:literal>
                </emma:interpretation>
                <emma:interpretation id="interp2" emma:lang="en-IN" emma:confidence="0">
                  <emma:literal>const.</emma:literal>
                </emma:interpretation>
                <emma:interpretation id="interp3" emma:lang="en-IN" emma:confidence="0">
                  <emma:literal>Roust.</emma:literal>
                </emma:interpretation>
                <emma:interpretation id="interp4" emma:lang="en-IN" emma:confidence="0">
                  <emma:literal>count.</emma:literal>
                </emma:interpretation>
              </emma:one-of>
            </emma:emma>
          </inkml:annotationXML>
          <inkml:trace contextRef="#ctx0" brushRef="#br0">-1 662 730,'0'0'32,"5"0"8,-10 0-32,5 0-8,0 0 0,0 0 0,-5 4 110,1-4 21,-1 4 4,1-4 1,4 0-64,0 0-13,0 0-3,0 0 0,0 0-3,0 0-1,0 0 0,0 0 0,0 0-16,0 0-4,0 0-1,0 0 0,0 0-2,0 0 0,0 0 0,0 0 0,18-4-13,-4-4-2,4-4-1,0-4 0,-4 0 7,-1-1 0,1-7 1,4 0 0,-4 0-3,4-5-1,-4-7 0,4-1 0,-4 5-6,4 0-2,5-1 0,-5-3 0,0 7-1,0-3 0,0 4 0,5-1 0,-5 5-8,5 0 8,-5 4-8,5-1 8,0 1-8,0 4 0,-10 4 0,10 4 0,4 0 0,-8 0 0,-1-1 0,0 9 0,0-4 0,0 8 0,-8-4 0,-10 0 0,0 0 0,9 9 0,9-1 0,-4 0-11,-14-8 11,0 0 0,4 12 0,5-4 0,0 0 0,-9-8 0,0 0 0,0 0 0,9 8 0,-9-8 0,-18 4 0,9 0 0,9-4 0,-9 0 0,-5 0 0,-4 4 0,-5 0 0,1 0 0,3-4 8,-3 8-8,-10 1 0,4 3 9,1 4-9,4 0 0,1 4 8,-1 5-8,5-1 0,-5 0 0,9 0 10,-4 5-10,4-5 8,5 4-8,-4-3 0,8-1 0,-4 4 0,4-3 0,5 3 0,5-8 0,-1 0 0,1-3 0,0-5 0,4 4 8,4-4-8,1 0 0,0-8 9,4 0-9,0-8 10,5 0-10,4 4 10,-4-8-10,-5 0 10,9-4-10,5 0 12,-4-4-4,-6-1-8,-3-3 12,-1 4 5,0-4 1,0-1 0,-4 1 0,-14 0-18,9 4 0,5 4 0,-1-5 0,-8 1 0,4 8 0,5-4 8,4 0-8,-4 4-22,-1 0-8,-13 8-2,5-4 0,4 0 32,0 4 0,0 4 0,5 0 0,-1-4 0,1 4 0,-14-4 0,0 0 0,0 0 0,5 8 0,4 0 11,0 0-3,-9-8-8,0 0 0,9 8 0,-9-8 0,0 0 0,0 0-10,0 0 10,0 0 0,9 12 0,-9-12 0,-9 0 0,9 0 0,0 0 0,0 0 0,-9 0 0,-9 0 0,4-4 0,5 4 0,0-4 0,-5 4 0,-9-4 0,5 4 0,9 0 12,-5 0-3,-8 0 11,3 4 1,1 0 1,9 0 0,9 8-22,-5 1 0,-13-1 0,9 4 0,9-4 0,-4 4 0,-15 0 0,10 5 0,5-1 0,-1 4 0,5-4 0,-4-3 0,-5-5 0,13 0 0,10-4 0,-1 4 0,-13-12 0,0 0 0,14 8 0,9 0 0,0-8 0,-5 0 0,0 0 0,0-8 0,10 4 11,-1-4-3,-13 0 0,-1-4 0,5 0-8,-4-5 0,-5-3-12,0 8 12,-9-4 0,0-4 0,5 3 0,-10 1 0,-8 4 0,-1 0 0,9 4 0,5 8 8,5-8 2,-14 0 0,-14 4 0,9 4 0,14 0-2,-9 0-8,-9 4 12,9 0-4,9-4-8,0 8 0,-5 4 0,1 0-11,-1-4 11,10 4 0,4-4 0,-4 1 0,-5-9 0,0 0 0,18 8 0,0 0 0,-9-4 0,5-4-8,4 0 8,5-4 0,-5 0 0,5 0-8,-10-4 8,1-1 0,9 1 0,-5-4 0,-9 4 0,5-4 0,-5 4 0,4 0 0,-3 0 0,-1 0 0,-9 8 0,0 0 0,9-4 0,0 4 0,-9 0 0,0 0 0,0 0 0,0 0 0,4 8 0,-4 4 0,0 0 0,5 0 0,4 4 0,-9-4 0,0 9 0,0-5 0,5 0 0,-5 0 0,0-4 0,0 1 0,0-13 0,4 8 0,1 0 0,-5-8 0,0 0 0,0 0 0,9 8 0,-5-4 0,-4-4 0,10 0 0,3-8 8,1-4-8,9-1 0,-10 1 8,-4-4-8,5 0 0,13 0 0,-8 4 0,-10-5 0,4 1 0,-4 4 0,5 0 0,0 0 0,-10 4 0,-4 0 0,0 0 0,19 3 0,-10 5 0,-9 0 0,9 0 0,0 5 0,4 3 0,1 0 0,-5 4 0,-9-4 0,5 8 0,8-4 0,-8 0 0,-10 5 0,5-1 0,0 0 0,5-4 0,0 4 0,-5 1 0,-10-5 0,6-4 0,8 4 0,-4-12 0,0 0-8,0 0 0,10 8 0,-1-4 0,-9-4 8,0 0-12,0 0 12,13 0-12,1 0 12,0-4-12,-14-4 12,9-4-12,0 0 12,0-1 0,-4 5 0,-1-4 0,-8 0 0,4 0 0,13 0 0,-4 0 0,-9 12 0,5-8 0,9-5 0,-5 9 0,0 0 0,0 4 0,4 0 0,1 0 0,0 0 0,-5 8 0,-9-8 0,9 9 0,5-5 0,-10 4 0,-4-8 0,5 12 0,-5-12 0,0 12 0,4 0 0,-8 0 0,-5-4-34,4 4-5,1-3-1,-1 3 0,-4-4 23,0 0 4,4-4 1,-4 4 0,5-4 12,-6 4-11,1-8 11,9 0-10,0 0 10,0 0 0,-13 8 0,4-4 0,4 0 0,5-4 0,0 0 0,0 0 0,0 0 0,0 0 0,0 0 0,0 0 0,0 0 11,0 0 1,9 0 0,5 0 0,-5-4 0,5 0 0,-5 4 0,9-4 0,0 0-12,-4 0 0,-1-4 0,1 4 0,9-8 8,-5 4 0,-4-4 0,-1-1 0,-4-3-8,5 0-11,0-4 3,-5 0 0,-5-5 16,1 5 4,9 0 1,-1-8 0,-8 3 3,-1-3 1,6 4 0,-6-1 0,5 1-17,-4 4 0,-5 0 0,0-1 0,9 5 10,-5 4 2,-4 0 0,-9 0 0,9 8 8,0 4 3,0 0 0,0 0 0,-9 8-15,5 8-8,8 0 10,-4 4-10,-9 1 0,9 3 0,5 0 0,4 1-10,-5-1 10,1 0 0,-5 0 0,9 1 0,5-1 24,-1-4 6,-8 0 2,4-3 0,5-1-32,-5-4 0,4-4 0,-4-4 0,-9-4-32,10 0-12,3-4-2,-13 4-662,0-8-133</inkml:trace>
          <inkml:trace contextRef="#ctx0" brushRef="#br0" timeOffset="116.1352">1825 282 864,'-23'-4'38,"18"0"8,-8 4-37,8 0-9,5 0 0,-9 0 0,0 0 225,9 0 43,0 0 9,0 0 2,0 0-182,9 0-36,5 0-7,8 0-2,6 0-42,-1 4-10,-9-8 0,10 4 0</inkml:trace>
          <inkml:trace contextRef="#ctx0" brushRef="#br0" timeOffset="296.9008">2107 444 748,'14'4'67,"-14"-4"-54,0 0-13,0 0 0,0 0 251,0 0 47,0 0 10,0 0 1,0 0-249,0 0-51</inkml:trace>
        </inkml:traceGroup>
      </inkml:traceGroup>
    </inkml:traceGroup>
    <inkml:traceGroup>
      <inkml:annotationXML>
        <emma:emma xmlns:emma="http://www.w3.org/2003/04/emma" version="1.0">
          <emma:interpretation id="{F0F1DFA4-17E6-4705-8236-3B7BEBD6B158}" emma:medium="tactile" emma:mode="ink">
            <msink:context xmlns:msink="http://schemas.microsoft.com/ink/2010/main" type="paragraph" rotatedBoundingBox="410,15461 4238,15084 4318,15891 489,162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6E4D1B-C97F-45C3-AFF0-40C5E6A83FEC}" emma:medium="tactile" emma:mode="ink">
              <msink:context xmlns:msink="http://schemas.microsoft.com/ink/2010/main" type="line" rotatedBoundingBox="410,15461 4238,15084 4318,15891 489,16267"/>
            </emma:interpretation>
          </emma:emma>
        </inkml:annotationXML>
        <inkml:traceGroup>
          <inkml:annotationXML>
            <emma:emma xmlns:emma="http://www.w3.org/2003/04/emma" version="1.0">
              <emma:interpretation id="{0F25A4DC-17B1-4FD0-A46D-9D05318BDF2A}" emma:medium="tactile" emma:mode="ink">
                <msink:context xmlns:msink="http://schemas.microsoft.com/ink/2010/main" type="inkWord" rotatedBoundingBox="410,15461 4238,15084 4318,15891 489,16267">
                  <msink:destinationLink direction="with" ref="{110DE764-4FFF-46BB-8C48-D10256AB8ED6}"/>
                </msink:context>
              </emma:interpretation>
              <emma:one-of disjunction-type="recognition" id="oneOf1">
                <emma:interpretation id="interp5" emma:lang="en-IN" emma:confidence="0">
                  <emma:literal>pre-trends</emma:literal>
                </emma:interpretation>
                <emma:interpretation id="interp6" emma:lang="en-IN" emma:confidence="0">
                  <emma:literal>pre. trends</emma:literal>
                </emma:interpretation>
                <emma:interpretation id="interp7" emma:lang="en-IN" emma:confidence="0">
                  <emma:literal>pre. tends</emma:literal>
                </emma:interpretation>
                <emma:interpretation id="interp8" emma:lang="en-IN" emma:confidence="0">
                  <emma:literal>pretends</emma:literal>
                </emma:interpretation>
                <emma:interpretation id="interp9" emma:lang="en-IN" emma:confidence="0">
                  <emma:literal>pre. trench</emma:literal>
                </emma:interpretation>
              </emma:one-of>
            </emma:emma>
          </inkml:annotationXML>
          <inkml:trace contextRef="#ctx0" brushRef="#br0" timeOffset="1708.7217">418 1419 709,'0'0'31,"0"0"7,0 0-30,0 0-8,0 0 0,0 0 0,0 0 113,0 0 22,0 0 4,0 0 1,13 0-61,-13 0-12,0 0-3,0 0 0,10-4-20,-1-4-5,-5 0-1,1 0 0,4-1-9,-5-3-1,6 0-1,-10 4 0,-10-8 2,10 0 1,5 0 0,-5-1 0,0 1-3,0 0-1,-5 4 0,5 4 0,0-4 18,0 12 3,-4-9 1,4 9 0,0 0-19,0 0-3,-9 9-1,0-1 0,0 0-13,4 8-2,-4 8-1,4 9 0,-4-5-9,0 8 8,9 1-8,-9-1 8,0 1 0,0-5-8,4 0 12,-4 1-4,5-1 3,-1-4 0,-4 1 0,4-9 0,5 4-11,0 1 0,-4-9 0,-1 0 0,5-4 11,0-12-3,0 0-8,0 0 12,0 0-12,0 0 8,5-8-8,-1-8 0,-4-4 8,5-1-8,4-3 0,0-8 0,0-1 0,0-3 0,1-1 0,3 1 0,5-4 0,-4 7 0,0 1 0,-1-1 0,10 9 0,-5 0-10,-4 8 10,0 4-8,-1-1 8,1 5 0,4 8 0,-9 0 0,-9 0 0,9 8-8,10 1 8,-10 3-12,-5 0 12,-4 0-13,9 4 5,-4 0 8,9 5-9,-10-5 9,-13 0 0,9 0 0,5 0-38,-5-4-1,-5 1 0,-4-1 0,4-4-6,5-8-2,0 0 0,-9 8 0,-9 0 7,4-4 2,14-4 0,0 0 0,-13 4 38,8 0 0,5-4 0,0 0 0,0 0-11,0 0-1,0 0 0,0 0 0,14-8 21,-14 8 4,0 0 1,0 0 0,13-8-5,6 4-1,-19 4 0,9-8 0,-9 8-8,18-12 8,5 4-8,-10-5 8,-8 5-8,9-4 10,8-4-10,1 0 10,-9 0 5,0-1 1,4-3 0,-5-4 0,6 4 12,-6-5 4,5 5 0,1-4 0,-1 4-12,0-5-3,-9 5 0,0-4 0,-4 4 6,4 3 1,-4 1 0,-5 4 0,-5 0-11,0 0-1,5 12-1,-9-4 0,0 0 2,-4 0 1,-1 4 0,5 0 0,-5 4-3,0 4-1,1-4 0,4 4 0,4 4-10,1-4 0,-10 4 0,5 1 0,4-1 0,5-4 0,5 4 0,-5-4 0,0 4 0,4 0 0,10-4 0,-5 4 0,0-3 0,0-1 0,10 4 0,-6-4-11,-4 4-6,0 0-2,1 0 0,3 0 0,5 1-12,-4-1-2,-9 0-1,-1 0 0,1-4-1,4 0 0,-9-8 0,0 12 0,0-12 16,0 13 3,4-5 1,-4-8 0,0 0 15,0 0 0,9 8 0,1 0 0,-10-8 0,13 0 0,1 0 0,4-4 0,5 0 0,-5 0 0,-4-4 0,9-5 0,4 1 0,0 0 0,-9 0 0,-4 0 0,0-4 0,-1 4 0,1-1 0,-5-3 0,-13 4 20,8-4-4,10 4 0,-1 0 0,-13-1 7,0 5 1,0 8 0,0-12 0,5 8 20,-5 4 5,-5-4 1,5 4 0,0 0-34,0 0-6,-18 8-2,5 4 0,-1-4-8,5 5 0,4 3-12,-4-4 12,-5 4 0,10 0 0,8 0 12,-4 1-4,-9-1-8,9 0 0,14-4 0,0 4 0,-5-8 0,4 5 0,1-5 0,4 0 0,5-8 0,-5 0 0,-18 0 0,14 0 0,9-4 0,-5 0 0,-9-4 0,5 0 0,-5-5-44,4 5-5,1-4-1,-5 4 0,-4-4-18,4 0-4,0 4-1,0 4 0,-9-4 8,0 8 1,5-9 1,8 1-690</inkml:trace>
          <inkml:trace contextRef="#ctx0" brushRef="#br0" timeOffset="1983.3109">1670 1265 1594,'0'0'71,"0"0"14,-14 4-68,5-4-17,9 0 0,0 0 0,-4 0 55,4 0 7,0 0 2,0 0 0,0 0-32,0 0-7,0 0-1,9 4 0,13 0-16,-3-4-8,-6 0 8,1 0-860</inkml:trace>
          <inkml:trace contextRef="#ctx0" brushRef="#br0" timeOffset="2322.753">1884 1350 1148,'-9'0'25,"9"0"6,0 0 1,9-4 0,0-4-32,0 0 0,0 0 0,9 0 0,10 0 48,-6-5 3,-12-3 1,-1 0 0,13 0-9,-3-4-2,3-1 0,-8-3 0,0 4 16,4-8 3,-4 3 1,-5 1 0,-5 0-22,5-5-5,0 5-1,1-4 0,-10 3-6,0 1-2,-5 0 0,5 0 0,0-1-1,-9 5 0,0 4 0,0 4 0,9 0 4,-5 8 1,-13 8 0,9 0 0,0 4-11,0 4-2,-5 8-1,0 4 0,-4 1-5,14 7-1,4 5 0,0-5 0,-10 4-9,10 1 10,10-1-10,-1-3 10,0-1-10,4-4 0,-8 1-10,9-9 10,8 0 0,-8-8 18,0 4-2,-5-8-1,9 5-15,-4-13-13,-1 4 2,-4-8 1,5 0-150,-5-5-29,14-11-7,-5-4-588</inkml:trace>
          <inkml:trace contextRef="#ctx0" brushRef="#br0" timeOffset="2462.4908">2020 1030 691,'-13'0'61,"13"0"-49,0 0-12,0 0 0,0 0 131,0 0 23,0 0 5,13 8 1,6 1-77,-1-5-15,-9 4-4,9-4 0,9 4-102,-4-4-21,9 4-4,-5 4-1</inkml:trace>
          <inkml:trace contextRef="#ctx0" brushRef="#br0" timeOffset="3948.2431">2284 1281 1407,'0'0'31,"0"0"6,0 0 2,10-8 1,-1-4-32,4 4-8,-4 4 0,5-8 0,0 0 46,-1-5 8,1 1 2,0 0 0,-1 0 12,6-4 4,-6-1 0,5 1 0,-8 4-23,3 0-4,-4 0-1,-4-1 0,-1 1-19,-4 4-4,0 0-1,0 4 0,0 0-6,0 8-2,-9-8 0,0 8 0,0-4 13,0 4 3,-5 4 0,5-4 0,0 8-13,0-4-3,0 4 0,4 0 0,-4 4-12,5-4 0,-1 4 0,5-4 0,0 5 0,5-5 0,-1 4 0,1-4 0,4 0 0,0 4-13,0 0 2,0-4 1,0 1-22,0-1-5,5 0-1,0 4 0,-5-8-24,0 4-5,0 0-1,-4 0 0,4 0 6,-9-8 1,0 0 0,4 8 0,-4-8 45,5 8 16,-5-8-9,0 0 9,0 0 0,0 0 0,0 0 0,9 13 0,-9-13 30,5 4 11,8 0 3,-4 0 0,5 0-24,0-4-4,-1 0 0,1-4-1,0 0-5,-1 0-1,-4-4 0,5-1 0,-5 1-1,9-4 0,-4 4 0,0-4 0,-1-4 3,1 4 0,0-5 0,-5 5 0,0 0 9,-5 4 3,1 0 0,-5 0 0,0 8-3,0 0-1,0-8 0,0 8 0,0 0 1,-9-8 1,0 4 0,-5 4 0,5 0-9,-5 4-3,1 0 0,13-4 0,0 0 4,0 12 1,-9 0 0,4 0 0,0 0-22,1 5-5,4-5-1,0 4 0,4-4 14,-4 0 0,0 4 0,5-4-9,4-8 9,5 5 0,-5-5-9,5 4 9,-1 0-38,5-4-3,-4 0-1,0-4 0,-1 0-5,1-4-1,0 0 0,-1 0 0,-4-4 8,5 0 2,0-5 0,-5 1 0,0 0 38,0 0 0,0 0 0,-4 0 0,8 0 18,-8-1 11,0 5 3,4 0 0,-9 8 7,4-8 1,-4 8 1,0 0 0,0 0-18,0 0-4,0 0-1,0 0 0,0 0-18,9 4 0,-4 0 8,4 4-8,-9 5 0,4-1 0,-4 0 8,0 0-8,0 0 0,0 0 0,0 0 8,0-4-8,0-8 0,5 9 0,-5-9 8,0 0-8,0 0 0,0 0 0,0 0 0,0 0 0,0 0 0,0 0 0,0 0 0,9-9 0,0 1 0,5-4 0,-5 0 0,5 0 0,-1 0 0,1 0 0,0-5 0,-1 5-9,6 4-18,-6 0-3,1 0-1,-5 0 0,0 4 47,5 0 8,-5 4 3,4 4 0,-13-4-27,10 4 0,3 4 0,-8 0 0,-1 0-8,1 4 8,4 5 0,0-1 0,-4-4 0,-5 4 0,4-4 0,5 4 0,-4-3 0,-5-5 0,4 4 0,1 0 0,-5-12 0,5 8 0,-5-8 0,0 0 0,0 0-22,9 4 0,0-8 0,0 4 0,-9 0 38,9-8 7,0 0 1,0-4 1,0 0-25,0-5 0,0 1 0,1 0 0,3-4 0,1 0 8,-5 3-8,0 1 0,0 0-16,5 0-9,-5 4-2,0-1 0,0 5 27,0 0 0,5 0 0,-5 0 0,-9 8 0,9-4 0,-9 4 0,14 0 0,-5 4 0,5-4 0,-5 4 0,0 0 0,0 4 0,0-4 0,-4 4 0,4-4 0,0 5 0,-5-1 0,1 0 0,-5-8 0,4 8 11,-4-8 7,0 0 2,0 0 0,0 0-32,0 0-7,0 0-1,0 0 0,0 0 32,0 0 7,0 0 1,0 0 0,0 0-32,-9-4-7,0 4-1,-4-4 0,3 4 49,-3-4 10,4 4 1,-5 4 1,0 4-14,-4-4-3,5 4-1,-6 0 0,6 4-23,-1 0 0,5 1 0,0-1 0,0 0 0,4 4 0,5-4 0,0 0 0,5 0 8,-1-4-8,5 5 10,5-5-10,0-4 8,4 0-8,-4 0 0,4-4 0,0 0 0,5-4 8,-1-8-8,1 4 0,-5-9 0,5 1 0,0-4-9,-5-4 9,0-1 0,1-3 0,-6 0 0,1-1 0,0-3 0,-10 4 0,5-5-12,-4 1 12,4 4 0,-9 3 0,0 1 0,0 4 0,-5 0 13,1 7 9,-1 5 2,1 4 0,-1 0-8,5 4 0,-4 4-1,-6 4 0,1 1-15,0 7 0,5 4 0,-5 0 0,4 4 0,0 1 0,1 3 0,4-4 0,-5 5 0,5-5 0,0 4 0,5-3 0,-1-1 0,1 0 0,0 0 8,4-7-8,0-1 0,0 0 0,5-8 8,4-4-8,-5 0 0,6-4 0,-1-4 0,0-8 0,0 4 0,-4-8-12,4 0 12,0-1-10,1 1 10,-6 0-10,-4 0 10,5 4-10,0-1-17,-1 1-3,-8 4-1,9 0 0,-1 4 31,1-4 0,-14 8 0,0 0 0,4 8 0,1 0 0,4 0 0,-4 4 0,-1 1 0,1-1 0,4 4 0,-5 0 0,-4 4 19,0-3 9,0-1 3,0 0 0,0 4-23,0-8-8,-9 4 0,9-16 0,0 0-20,-4 9-11,-10-1-1,5-4-632,-9 0-127</inkml:trace>
        </inkml:traceGroup>
      </inkml:traceGroup>
    </inkml:traceGroup>
    <inkml:traceGroup>
      <inkml:annotationXML>
        <emma:emma xmlns:emma="http://www.w3.org/2003/04/emma" version="1.0">
          <emma:interpretation id="{AA8F85F3-83FC-4D63-BC2C-BCA6244C39AF}" emma:medium="tactile" emma:mode="ink">
            <msink:context xmlns:msink="http://schemas.microsoft.com/ink/2010/main" type="paragraph" rotatedBoundingBox="195,16232 3515,15974 3565,16619 245,168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57A4A83-9530-4BD3-A312-280EFBEFC3C0}" emma:medium="tactile" emma:mode="ink">
              <msink:context xmlns:msink="http://schemas.microsoft.com/ink/2010/main" type="line" rotatedBoundingBox="195,16232 3515,15974 3565,16619 245,16877"/>
            </emma:interpretation>
          </emma:emma>
        </inkml:annotationXML>
        <inkml:traceGroup>
          <inkml:annotationXML>
            <emma:emma xmlns:emma="http://www.w3.org/2003/04/emma" version="1.0">
              <emma:interpretation id="{13A9865C-B1E1-449D-AFA0-F1ED4092881C}" emma:medium="tactile" emma:mode="ink">
                <msink:context xmlns:msink="http://schemas.microsoft.com/ink/2010/main" type="inkWord" rotatedBoundingBox="195,16232 2390,16062 2438,16684 244,16855"/>
              </emma:interpretation>
              <emma:one-of disjunction-type="recognition" id="oneOf2">
                <emma:interpretation id="interp10" emma:lang="en-IN" emma:confidence="0">
                  <emma:literal>could</emma:literal>
                </emma:interpretation>
                <emma:interpretation id="interp11" emma:lang="en-IN" emma:confidence="0">
                  <emma:literal>radd</emma:literal>
                </emma:interpretation>
                <emma:interpretation id="interp12" emma:lang="en-IN" emma:confidence="0">
                  <emma:literal>roald</emma:literal>
                </emma:interpretation>
                <emma:interpretation id="interp13" emma:lang="en-IN" emma:confidence="0">
                  <emma:literal>cadd</emma:literal>
                </emma:interpretation>
                <emma:interpretation id="interp14" emma:lang="en-IN" emma:confidence="0">
                  <emma:literal>earld</emma:literal>
                </emma:interpretation>
              </emma:one-of>
            </emma:emma>
          </inkml:annotationXML>
          <inkml:trace contextRef="#ctx0" brushRef="#br0" timeOffset="6630.2486">117 2358 655,'0'0'28,"0"0"8,0 0-36,0 0 0,-9 0 0,9 0 0,-9 4 72,9-4 7,-9 4 1,9-4 1,0 0-20,0 0-4,0 0-1,0 0 0,-5 4-3,5-4-1,0 0 0,0 0 0,0 0-25,0 0-6,0 0-1,0 0 0,0 0 18,0 0 3,0 0 1,0 0 0,0 0-16,0 0-3,0 0-1,10-4 0,-1 0 17,0 0 3,4-8 1,-3 4 0,-1-5-28,0-3-6,0 0-1,0 0 0,0-8 6,0 3 1,5 1 0,0 0 0,-5-4-4,4 3-1,-4 1 0,5 0 0,0 0 18,-1-1 3,1 1 1,0 4 0,-1 4-32,1-4 0,-5 8 0,0-1 0,0 5 0,0 0 0,5-4 0,0 8 0,-14 0 0,9 0 0,4 0 0,1 0 0,-5 8 0,-4-4 0,4 0 0,5 5 0,-1-1 0,-4-4 0,-9-4 0,0 0 0,9 12 0,-9-12 0,0 0 0,0 0 0,0 0-10,0 0-8,0 0-2,-9 8 0,-4-4 20,4 4 0,9-8 0,-14 0 0,0 4 0,1 0 0,-1 0 0,-4 4 0,4-4-13,0 0 1,1 9 0,-5-5 0,8 4 12,-3 0 16,-1 0-3,5 4-1,0 0-12,0-3-16,0 3 3,4 0 1,1-4 12,4 4 16,0-4-3,4 1-1,-4-1-12,5 0-16,-1-4 3,10 0 1,-5 0 12,5-4 16,-5-4-3,9 0-1,5 0 7,-5-8 1,0 4 0,0-4 0,10 0-20,-6 0 0,1-4 0,-9-5 0,4 1 0,0-4 0,10 0 0,-10 0 0,-14-5-14,10 5-3,9 0-1,-5-5 0,0 5 18,-4 0 0,0 4 0,4 0 0,5-1 0,-10 1 16,1 4-4,-5 4 0,9 0-12,-9 4-16,0-4 3,-9 8 1,9 0 12,1 0 0,3 0 0,-8 4 0,-5-4 0,9 4 0,5 4 0,-5 0 0,-5 4 0,1-4 0,-1 0 0,5 5 0,1-5 0,-1 0 0,-9-8 0,4 12 0,1-4 0,-5-8 0,0 0 0,0 0 0,0 0 0,0 0 0,0 0 0,0 0 0,-9 4 0,0-4 0,9 0 0,-10 0 0,-8-4 0,5 0 0,3-4 0,1 8 0,0-8 0,-9 8 0,0 0 0,9 0 0,9 0 0,-18 4 0,-10 0 0,10 4 0,4 4 0,5 0 0,-4 0 0,-1 5 0,-9-1 18,14 4 6,4-4 2,-4 4 0,-4-3-26,8 3 0,10-4 0,-5 0 0,0 0 0,4 1 0,5-5 0,5 0 0,9 0-16,-5-4-8,0-4-1,0 0-1,10 0 26,-5-4 0,-5 0 0,0-4 0,5-4 24,-5 0 11,0-4 1,0 4 1,-9-4-8,1-1-1,3-3-1,-4-4 0,-4 4-38,-1 0-7,1-5-2,-5 1 0,0 4 32,0 0 7,-5 0 1,1 3 0,-1 1-28,-4 4-6,-4-4-1,-6 4 0,10 0 15,-4 8 15,-1-4-3,-4 4-1,-5 4-11,9 0 8,5 4-8,0-4 8,-9 4-8,4 0 0,14-8 0,0 16 0,0-3 0,5-1 0,-1 0 0,10 0 0,4-4 0,-4 0 0,-1 0 0,6 0 0,3-4 0,1 5 0,-9-9 0,4-4 0,0 4 0,1-5 0,3-3 0,-4 0 0,-4 0 17,0-4 2,4-4 0,0 4 0,-9 0-19,0-5 0,5 1 0,-5 4 0,5 0 0,-10 4 0,-4-4 0,0 12 0,5-4 0,-5 4 0,-5-4 0,5 4 0,0 0 0,0 0 0,0 0 0,-9 12 0,-4-4 0,8 8 0,5-4 0,0 4 0,-9 1 0,9-5 0,5 0 0,-1 0 0,5 0 0,-4 0 0,-1 0 0,10-4 0,4-3 0,-4-1 0,-14-4 0,13 0 0,6 0 0,3-4 0,1-5 0,-9 1 0,-5 0 0,0-4 0,5-4 0,-5 0 0,-14-5-12,10 5-5,9-4-2,-1 4 0,-8 0 19,-1 0 0,1 3 0,-1 5 0,1-4 0,-5 4 0,0 8 0,0 0 0,9-4 0,0 0 0,-9 4 0,0 0 0,0 0 0,5 12 16,-5 0-4,0 0 0,-5 1-12,5 3 0,14-4 0,-10 0 0,-4 4 0,9-4 0,1-4 0,3 5 0,5-5 0,-4 0 0,-14-8 0,18 4 0,5-4 0,-5 0-16,-4-4 3,0-4 1,-1 0 12,5-5 13,-4-3-2,-5-4-1,0 0-10,5-5 0,0 1 0,-5-4 0,-5-5 0,5 1 0,1 0 0,-6-1 0,1 5 9,-5 0 0,-5 3 0,5 1 0,5 4-9,-5 4-12,-5 4 2,1 3 1,4 9 9,0 0 0,-10 0 0,-3 5-8,-1 3 8,5 8 0,0 0-9,4 4 9,-8 9 0,-1-1 0,9 0-9,1 5 9,-1-1 0,1-4 0,8 5 0,-4-1 0,9-4 0,-4 1 0,0-1 0,-1-4 0,10-3 0,-5-1 0,0-12 0,0 4 0,0-8 0,5 0 0,0-4 0,-1-4-10,-4 0-5,0-8-1,10 0 0,-1-4 0,0-1 3,0-3 0,-4 4 0,0-4 0,-1-1 13,-4 5-11,5-4 11,0 8-10,4 0 10,-4 4-8,-5-9 8,4 5-8,1 4 8,0 4 0,-5-4 8,4 4-8,-13 4 0,9 0-8,5 0 0,-9 0 0,-5 0 8,9 4 0,4 0 8,1 0-8,-9 0 0,-1 4-10,-4-8 1,14 4 0,-5 0 9,-9-4 0,0 0 0,0 0 0,9 9 0,-9-9 0,0 0 0,0 0 0,-9 4 0,0-4 0,9 0 0,-9 0 0,-9 0 8,4 0 0,0-4 0,-4-1 0,-5 5 3,5 0 1,0 0 0,4 5 0,-4-1-12,0 0 8,0 4-8,4 4 8,5 0-8,0 0 0,-5 0 0,5 4 0,0 1 8,4-1-8,5-4 0,-4 4 8,4-4-8,0 0 0,13 1 0,-4-1 8,1-8 0,8 4-8,5-8 12,4 0-4,5 0 1,-10-4 0,6 0 0,4-8 0,0-1-9,-5-3 0,-13-4 0,4 0 0,5-4 0,-1-1 10,-4-3-2,-8-4-8,-6-1 0,5-3 0,5 3 0,-5-3 0,-4 4 0,-5-1 0,9 5 0,-5 0 0,-4 7 0,5 1 0,-1 4 0,-4 4 0,0 12 0,0 0-9,0 0 9,0 0 0,5 16 0,-1 4 0,-8 0 0,4 5-8,4 3 8,-4 4 0,0 5 0,5-5 0,-10 5 0,5-5 0,5 0 8,0 1-8,-1-5 0,1 0 0,4-3 0,4 3 0,1-4-16,0-3-4,-5-9 0</inkml:trace>
        </inkml:traceGroup>
        <inkml:traceGroup>
          <inkml:annotationXML>
            <emma:emma xmlns:emma="http://www.w3.org/2003/04/emma" version="1.0">
              <emma:interpretation id="{B4426337-D040-497B-BD7A-352A3C4BD78C}" emma:medium="tactile" emma:mode="ink">
                <msink:context xmlns:msink="http://schemas.microsoft.com/ink/2010/main" type="inkWord" rotatedBoundingBox="2882,16143 3524,16093 3565,16619 2923,16669"/>
              </emma:interpretation>
              <emma:one-of disjunction-type="recognition" id="oneOf3">
                <emma:interpretation id="interp15" emma:lang="en-IN" emma:confidence="0">
                  <emma:literal>be</emma:literal>
                </emma:interpretation>
                <emma:interpretation id="interp16" emma:lang="en-IN" emma:confidence="0">
                  <emma:literal>bi</emma:literal>
                </emma:interpretation>
                <emma:interpretation id="interp17" emma:lang="en-IN" emma:confidence="0">
                  <emma:literal>bc</emma:literal>
                </emma:interpretation>
                <emma:interpretation id="interp18" emma:lang="en-IN" emma:confidence="0">
                  <emma:literal>bè</emma:literal>
                </emma:interpretation>
                <emma:interpretation id="interp19" emma:lang="en-IN" emma:confidence="0">
                  <emma:literal>bé</emma:literal>
                </emma:interpretation>
              </emma:one-of>
            </emma:emma>
          </inkml:annotationXML>
          <inkml:trace contextRef="#ctx0" brushRef="#br0" timeOffset="7333.7168">2731 1658 806,'0'0'36,"0"0"7,0 0-35,0 0-8,0 0 0,0 0 0,0 0 183,0 0 34,0 0 7,0 12 2,4 4-157,-4-4-31,0 8-6,0 1-2,5-1 14,-1 0 4,-4 8 0,0-3 0,-4-1-25,8 0-5,-4-4-1,5 1 0,-5-5-17,0 4 0,0-4 0,4 5 0,6-9 12,-10 4 1,0-4 1,0 0 0,0-12-5,0 0-1,0 0 0,0 0 0,0 0 1,0 0 0,0 0 0,0 0 0,4-12-9,-4 4 8,9-4-8,0 0 8,-4 4-8,-1-5 0,6 5 0,-1-4 0,0 4 0,0 0 0,-9 8 0,13-8 0,1 4 0,-14 4 0,0 0-9,0 0 9,14-4 0,-1 8-10,-13-4 10,10 8-8,-1 0-16,0 0-2,-5 4-1,1 0 0,-1 1 27,1-1 0,0 0 0,-1 4 0,-4-4 0,0 0 0,-4-4 0,-1 9 0,5-5-27,-5 0-3,-4 0-1,5-4 0,-5 4-2,4 0-1,-4-8 0,-5 5 0,5-5-75,0 0-15,0 0-4,-5-4 0,1 4 98,-1-4 19,5-4 11,0 4-12,0 0 12,0-4 0,9 4 0,0 0 0,0 0 8,0 0 4,-9-4 1,9 4 0,0 0 13,0 0 2,0 0 1,0 0 0,0 0-8,4 0-1,5-4-1,5-1 0,-5 5-8,5 0-2,8 0 0,-3 0 0,3-4-9,1 4 0,0 0 0,0 0 0,-1-4 0,1 0 0,0-4 0,0-4 0,-5 4 24,0-8 2,0 0 1,1-5 0,3 1-3,-3 0-1,-1-4 0,0-1 0,-4 1 17,-1 0 4,5-5 1,-4 9 0,-5-4-13,0 4-4,0 4 0,-4-5 0,0 9-18,-5 0-10,0 12 10,0 0-10,-5-4 29,-9 0 0,5 8 0,0 4 0,-5 0-18,5 4-11,0 9 12,0-1-12,0-4 11,0 0-11,4 4 10,5 1-10,0-5 16,0 4-2,5-8-1,4 0 0,0 0-1,5-3 0,4-5 0,5 4 0,0-8 1,4 0 0,0-4 0,1 0-670,3-4-135</inkml:trace>
        </inkml:traceGroup>
      </inkml:traceGroup>
    </inkml:traceGroup>
    <inkml:traceGroup>
      <inkml:annotationXML>
        <emma:emma xmlns:emma="http://www.w3.org/2003/04/emma" version="1.0">
          <emma:interpretation id="{F63F3E95-76CB-442D-8270-1D70FCF5114B}" emma:medium="tactile" emma:mode="ink">
            <msink:context xmlns:msink="http://schemas.microsoft.com/ink/2010/main" type="paragraph" rotatedBoundingBox="206,17070 3836,16777 3916,17761 285,180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9B592E-9831-433B-A821-C140BC602B4E}" emma:medium="tactile" emma:mode="ink">
              <msink:context xmlns:msink="http://schemas.microsoft.com/ink/2010/main" type="inkBullet" rotatedBoundingBox="232,17396 593,17367 614,17630 254,17660"/>
            </emma:interpretation>
            <emma:one-of disjunction-type="recognition" id="oneOf4">
              <emma:interpretation id="interp20" emma:lang="en-IN" emma:confidence="0">
                <emma:literal>•</emma:literal>
              </emma:interpretation>
            </emma:one-of>
          </emma:emma>
        </inkml:annotationXML>
        <inkml:trace contextRef="#ctx0" brushRef="#br0" timeOffset="8607.8457">95 3175 403,'0'0'36,"0"0"-36,0 0 0,0 0 0,0 0 86,0 0 10,0 0 3,0 0 0,0 0-6,0 0-1,0 0 0,0 0 0,0 0-51,0 0-10,4-8-3,-4-4 0,5 0 10,-1 0 2,5-4 0,0-1 0,-4 1-16,4 0-4,0-4 0,0 0 0,0 7 18,1-3 3,3-4 1,-4 8 0,-4-4-24,4 8-5,0-5-1,0 5 0,-4 4 0,-5 4-1,9-8 0,0 4 0,0-4-3,-9 8 0,9 0 0,5 0 0,-1 0-8,1 8 12,0-8-12,-1 8 12,1-4-12,0 0 0,-5 4-12,5 0 12,-1-3-9,-4-1 9,0 0 0,-9-4 0,0 0-10,0 0 10,0 0-8,0 0 8,0 0 0,0 0 0,0 0 0,-13 4 0,-1-4 0,-4 0 0,4-4 0,1 4 0,-6 4 0,1-4 8,0 4 0,0-4 0,-1 8 19,1 0 4,0-4 1,4 4 0,-4 4-32,0-4 0,0 0 0,9 5 0,0-1 0,4-4 0,0 8 0,5-4 0,0-12 0,0 8 0,5 0 0,4 0 0,0 0 0,5-3 0,-5-1 0,5-4 0,-5-4 13,9-1-3,-4 1-1,4 0 0,-5-4-9,1 4 0,4-8 0,-4 4 0,0-4 8,-5 0-8,0-4 8,0 7-8,-4-3 15,-5 4-3,0 8 0,0 0 0,0 0 20,0 0 4,0 0 1,0 0 0,0 0-29,0 0-8,0 0 0,0 0 0,0 0 9,0 0-9,0 0 12,9 12-12,0-4 0,0 1-14,5 7 1,-1-4 0,10 0-148,0 0-30</inkml:trace>
      </inkml:traceGroup>
      <inkml:traceGroup>
        <inkml:annotationXML>
          <emma:emma xmlns:emma="http://www.w3.org/2003/04/emma" version="1.0">
            <emma:interpretation id="{6B657A77-D758-4A52-ABFE-64E93D3A2E32}" emma:medium="tactile" emma:mode="ink">
              <msink:context xmlns:msink="http://schemas.microsoft.com/ink/2010/main" type="line" rotatedBoundingBox="870,17016 3836,16777 3916,17761 950,18000"/>
            </emma:interpretation>
          </emma:emma>
        </inkml:annotationXML>
        <inkml:traceGroup>
          <inkml:annotationXML>
            <emma:emma xmlns:emma="http://www.w3.org/2003/04/emma" version="1.0">
              <emma:interpretation id="{00F78ABF-4DD4-44C1-BB55-E5D8757A2252}" emma:medium="tactile" emma:mode="ink">
                <msink:context xmlns:msink="http://schemas.microsoft.com/ink/2010/main" type="inkWord" rotatedBoundingBox="870,17016 3836,16777 3916,17761 950,18000"/>
              </emma:interpretation>
              <emma:one-of disjunction-type="recognition" id="oneOf5">
                <emma:interpretation id="interp21" emma:lang="en-IN" emma:confidence="0">
                  <emma:literal>problem</emma:literal>
                </emma:interpretation>
                <emma:interpretation id="interp22" emma:lang="en-IN" emma:confidence="0">
                  <emma:literal>peoblm</emma:literal>
                </emma:interpretation>
                <emma:interpretation id="interp23" emma:lang="en-IN" emma:confidence="0">
                  <emma:literal>prober</emma:literal>
                </emma:interpretation>
                <emma:interpretation id="interp24" emma:lang="en-IN" emma:confidence="0">
                  <emma:literal>probes</emma:literal>
                </emma:interpretation>
                <emma:interpretation id="interp25" emma:lang="en-IN" emma:confidence="0">
                  <emma:literal>Babm</emma:literal>
                </emma:interpretation>
              </emma:one-of>
            </emma:emma>
          </inkml:annotationXML>
          <inkml:trace contextRef="#ctx0" brushRef="#br0" timeOffset="11272.5193">791 3094 633,'0'0'56,"5"-8"-44,-1 0-12,1-4 0,-5 0 164,0 4 32,13-12 5,-8 11 2,0-3-110,-5-4-21,4 0-5,5 4-1,-4 0-2,-1-1 0,-8 1 0,8 0 0,5-4-8,-9 12-3,-4-4 0,4 0 0,0 8-25,0 0-6,0 0-1,0 0 0,-9 12-13,4 4-8,10 0 8,-10 9-8,-4-1 0,0 4 0,9 1 0,5 7 0,-5 0 11,0 5-3,-5-5 0,5 5 0,5-1-8,-5-3 0,0-5 0,-5 8 0,5-7 28,-5-5 3,1-4 1,-1-3 0,-4-5-32,5 0 0,8-4 0,-4-12 0,-9 0 12,9 0-3,0 0-1,0 0 0,0-4-8,5-12 8,-1-4-8,5-5 8,5-3 0,-5-4 0,-4-5 0,4 1 0,4-5-8,1 1 0,-5 0-10,5-1 10,-5 9 0,5-1 0,-1 9 0,1-4 0,0 7 0,-5 5 0,13 0 0,-3 8 10,-10 0-10,0 4-11,5 0 3,-1 4 0,1 0 8,-5 4 0,-9-4 0,14 8 0,-1 0 0,-8 4-8,-5-12 8,0 12-8,0 4 0,0-3 0,0-1 0,-5 0 0,-8 0 8,4 0 0,4-4 0,0 4-8,-13-3-34,9-1-6,0-4-2,0 0 0,0 4 4,0-4 1,0 0 0,9-4 0,0 0 13,0 0 4,-14 4 0,9 0 0,5-4 16,0 0 3,0 0 1,0 0 0,0 0 8,0 0 0,0 0 8,0 0-8,0 0 0,0 0 0,9 4 0,5-4 0,-14 0 0,9-4 0,9 0-10,-4 0 10,9-4 0,-9 0 0,-1 0 0,5-5 0,5 1 0,-5 0 0,-4-4 0,0-4 0,4 8 9,0-5 3,0-3 0,-4 0 0,-9 0-12,4-1 8,4-3-8,-4 0 8,-9 0 14,0 3 2,5-3 1,0 4 0,-1 4 1,-4 0 0,0 3 0,0 1 0,5-4-26,-5 16 8,-14 0-8,5-4 0,9 4 0,0 0 0,-14 4 0,1-4 0,-6 8 0,10 4 0,5-4 0,-5 5 0,-5-1 0,9 0 0,5 0 0,5 0 0,-5 0 0,9 0 0,0 1 0,5-1 0,9 0 0,-10-4 0,-8 4 0,8-4 0,6 0 0,-1-4 0,-9 4 0,0-4 0,-9-4-45,9 4-8,5 0-2,-14-4 0,0 0 36,0 0 7,0 0 2,0 0 0,-5 9 10,5-9 0,0 12 0,5 0 0,4-4-16,-5 4-2,-8-4 0,8 0 0,6 4 18,-1-3 0,-9-9 0,0 16 0,4-4 0,1 0 0,-1-4 0,-4 4 0,-9-4 0,9 4 0,0-12 0,0 0 0,0 0 11,0 0 5,0 0 2,0 0 0,9 0-18,0-8 0,1 0 8,8 0-8,0 0 0,-4-8 0,-1 4 0,1-8 0,4 7 0,-4-3 0,-1-4 0,1 4 0,0 0 0,-1-5 0,6 5 0,-6 0 0,-4 0 13,5 0-4,4 3-1,-4 1 0,0 4-8,-1-4 0,-4 4 0,5 0 0,0 4 0,-14 4 0,0 0 0,13 0 0,6 0 0,-6 0 0,-13 0 0,0 0 0,14 4 0,0 4 0,-14-8 0,9 4 0,-9-4 0,9 8 0,9 0 0,-9 0 0,-9-8 0,14 4 0,-5 0 0,4 0 0,-13-4 0,0 0 0,0 0 0,14 0 0,0 0 8,-14 0-8,0 0 12,0 0-4,0 0 8,-5-8 0,1 4 1,-5-4 0,-5 8 19,0-4 3,1 4 1,-1 0 0,-9 4-16,5-4-4,4 4 0,1 4 0,-6 0-12,6 5-8,-5-1 8,4 0-8,9 0 8,-4 4-8,0-4 8,0 9-8,9-5 11,0 0-3,0 0 0,0 4 0,5-7-8,-1 7 0,5-8 0,5 0 0,-5 0 18,5-8 2,4 0 0,5 0 0,-5 0-20,0-8 0,0 4-13,5-8 5,-5-4 8,0 4 9,-4 0-1,0-4-8,4-8 11,-4 11-11,-10-7 10,1 0-10,-1 0 9,-4 0-9,0-1 8,-4 5-8,-10 0 0,5-4 0,0 8 8,-5-4-8,1 8 10,-1 0 0,5 0 0,9 4 0,-9 4-10,0-4 0,-5 4 0,9 0-11,5-4 11,-4 12-8,-5-4 8,4 0-8,10 4 8,-5 0 0,4-4 0,1 5 0,-1-5 0,6 0 0,3 0 0,1-4 0,-5 0 0,9 0 0,5-4 0,0-4 0,-10 0-10,6-4 0,-1 0 0,5 0 0,-14-9 10,4-3-12,-4 0 12,5-4-12,0-5 12,-5-3 0,0-4 0,-5-5 0,1 5 0,-5-1 0,5-3 0,-5-1 0,-5 5 0,5 4-8,-5 3 8,5 5 0,0 8 0,0 0-8,10 7 8,-10 9 0,0 0 0,4 5-10,1 3 10,4 8 0,-5 8-12,5 4 4,-9 5 8,5 3-13,0 1 13,-5 3 0,0 5 0,0-9 0,-5 5 8,5-1-8,5-4 0,-5-3 0,-5 3 9,5-7-9,-5-1 0,5 0 9,5-12-9,-5 5 8,-5-9-8,1 4 8,4-4 6,0-12 1,0 0 0,9 4 0,5-4-15,-5-4 0,-5 0 8,1-8-8,4 0 9,0 0-1,0-5 0,0 5 0,5-4-8,-5 4 0,5-4-12,-5 4 12,4 4-8,1-1 8,-5 1 0,0 4 0,5 0 0,-5 4-9,-9 0 9,9 4 0,-9-4 0,9 8 0,0 0 0,1 1 0,-6 3-13,-4-4 4,5 4 1,-5 0 0,0 0-26,-5 0-5,1 1-1,-1-5 0,-4 4 13,-5-4 3,5 4 0,0-8 0,-5 0-16,5 4-4,-4-4 0,-1-4 0,5 4 29,0-4 6,-5 0 1,5 0 0,9 0 8,0 0 0,-14 0 0,5-4 0,9 4 0,0 0 0,0 0 0,0 0 0,-9-8 0,9 8 16,0 0-3,0 0 0,9-8-4,0 4-1,5-4 0,0 4 0,4 4-8,-5-8 0,1 8 0,0 0 0,4-8 0,0 4 0,0-4 0,1 8 0,-1-9 0,0 5 0,0-4 0,0-4 0,10-4 8,-10 0 0,0 0 0,-4-5 0,4-7-8,-4 8 8,4-9-8,0 1 8,0-4-8,-4 3 12,4-3-12,-9 4 12,-13 3 0,13-3 1,9 8 0,-4-4 0,-14-1-25,4 9-4,10-4-2,0 8 0,-5 0 55,-5-1 11,-8 5 3,4 8 0,0 0-31,0 0-5,-14 0-2,5 8 0,-5 5-13,1 3 0,-1 4 0,-4 4 0,-5-3 20,9 7-1,-4 4-1,5-3 0,3 3-18,1-4 0,5 1 0,-1 3 0,5-4 0,-4-3-16,4-1 4,4 0 0,10-4 12,0-3 0,-5-1 9,4 0-9,10-8 16,-9 0-2,-14-8-1,0 0 0,9 4-13,4-4 0,10-4 0,0-4 0,-5 0 0,10 0 0,-10-4 9,5 0-9,-5-1 0,-5-3 0,6-4 0,-6 8 0,5 0 8,1-4-8,-6-1 0,-4 5 8,-4 0-8,0 0 0,-5 0 0,0 4 0,0 0 0,0 0 0,0 8-11,0 0 11,0-5 0,0 5 0,0 0 0,0 0 0,0 0 0,-14 5-8,14-5 8,-9 8 0,0 0 0,4 0-8,1 4 8,-1 0 0,0 4 0,5 0 0,-13-3 0,13 3-8,4 0 8,1-4 0,-5 0 0,0 0 0,4 1 0,1-5 0,4 0 8,0 0-8,0-4 9,5 0-9,0-4 12,-5-4-12,9 0 0,-4 0 0,-1 0 0,5-4 0,-4 0 0,4-5 0,-4 1 0,0 0 0,-1-4 0,-4 4 0,1-8 0,-1 7 0,0-3 0,0 0 0,-5 0 0,1 8 0,4-4 23,-4 4-3,-1-5 0,1 9 0,4-4 16,-9 8 4,4-4 0,-4 4 0,0 0-32,0 0-8,0 0 0,10 8 0,-1 0 0,-5 5 0,1-5 0,-1 4 0,1 0 0,-1 4 0,1-4 0,-5 0 0,-5 1 0,5-1 0,5-4 0,-5 4 0,0-12 0,4 8 0,-4-8 0,10 4 0,-10-4 0,0 0 0,0 0-11,0 0 11,9 0 0,0 0 0,0-4 0,0-4 0,0 0 0,0 4 0,0-8 0,-4 4 0,4-1 0,0-3 0,0 4 0,0-4 0,-4 4 0,4-4 0,0 8 0,-4-4 0,4 4 0,-9 4 0,13 0 0,-13 0 0,9 0 0,-9 0-11,10 4 11,-1 4-13,0-4 13,0 4 0,-9-8 0,4 12 0,6 4 0,-6-4 0,1 1-13,-1-1 5,1 0 8,-1 0 0,-4-4 0,5 0 0,-5 4 0,0-12 0,0 0 0,0 0 0,0 0 0,0 0 0,0 0 0,0 0 8,0 0-8,0 0 0,0 0 0,0 0 8,9-8-8,5-4 0,-10 8 8,5-4-8,-4-4 0,9 4 0,-5-4 0,0-1 0,4 1 0,1 4 0,0 0 0,-5 0 0,4 4 0,1 0 0,-5 0-9,0 4 9,-9 0-8,14 4 8,-14-4-10,9 12 10,0-4-8,0 0 8,-4 4 0,4 0-9,-4 1 9,-5 3 0,4-8 0,1 4-8,-5 0 17,4 0 4,-4 0 1,0-3 0,5-1-27,-5 0-6,0-8-1,4 8-704,-4-8-142</inkml:trace>
        </inkml:traceGroup>
      </inkml:traceGroup>
    </inkml:traceGroup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10-07T11:56:56.71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10DE764-4FFF-46BB-8C48-D10256AB8ED6}" emma:medium="tactile" emma:mode="ink">
          <msink:context xmlns:msink="http://schemas.microsoft.com/ink/2010/main" type="inkDrawing" rotatedBoundingBox="3654,14750 5068,12842 5318,13027 3904,14935" semanticType="callout" shapeName="Other">
            <msink:sourceLink direction="with" ref="{0F25A4DC-17B1-4FD0-A46D-9D05318BDF2A}"/>
            <msink:sourceLink direction="with" ref="{32413D6A-722F-4524-8822-13FDD49A88E5}"/>
          </msink:context>
        </emma:interpretation>
      </emma:emma>
    </inkml:annotationXML>
    <inkml:trace contextRef="#ctx0" brushRef="#br0">-45 1376 874,'0'0'39,"0"0"8,0 0-38,0 0-9,0 0 0,0 0 0,-5 12 61,1 0 11,-1 0 1,-4 4 1,0 8 5,-5 1 1,0-1 0,1 12 0,-5 1-26,-1 7-5,1 5-1,0 8 0,-5-1 4,0 9 1,-4 0 0,0 8 0,-5-5-25,5 5-6,-5 4-1,-5 0 0,5 0-7,-4-12-2,0-5 0,-5 5 0,4-4 23,-4-5 4,-4-3 1,-1 0 0,5-9 11,-4 1 2,-1 3 1,-4-3 0,0-5-26,4-3-6,6 3-1,-1-12 0,0 1 1,4-1 0,5-4 0,0-3 0,5-5 1,0 0 0,4-4 0,0 0 0,5-4-12,0 1-3,0-5 0,4 4 0,5-4-8,-5-4 0,5 0 9,0 0-9,0 0 0,4 0 0,1-4 0,4 0 0,-5 0-81,5-5-21,-4 1-4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10-07T11:08:27.57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0318DDD-D12E-4AB9-A06D-5527E5F2C309}" emma:medium="tactile" emma:mode="ink">
          <msink:context xmlns:msink="http://schemas.microsoft.com/ink/2010/main" type="writingRegion" rotatedBoundingBox="14407,6200 23727,4698 24294,8217 14974,9718"/>
        </emma:interpretation>
      </emma:emma>
    </inkml:annotationXML>
    <inkml:traceGroup>
      <inkml:annotationXML>
        <emma:emma xmlns:emma="http://www.w3.org/2003/04/emma" version="1.0">
          <emma:interpretation id="{4E3386F3-790C-4D6C-AFCE-FCE1C5D84C7F}" emma:medium="tactile" emma:mode="ink">
            <msink:context xmlns:msink="http://schemas.microsoft.com/ink/2010/main" type="paragraph" rotatedBoundingBox="14407,6200 23727,4698 24294,8217 14974,97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6164EFA-6298-4346-9F23-1AF849D99775}" emma:medium="tactile" emma:mode="ink">
              <msink:context xmlns:msink="http://schemas.microsoft.com/ink/2010/main" type="line" rotatedBoundingBox="15400,6040 23509,4733 23668,5718 15559,7025"/>
            </emma:interpretation>
          </emma:emma>
        </inkml:annotationXML>
        <inkml:traceGroup>
          <inkml:annotationXML>
            <emma:emma xmlns:emma="http://www.w3.org/2003/04/emma" version="1.0">
              <emma:interpretation id="{E4EF6EDC-D7AB-40D7-930D-36D23062E5EB}" emma:medium="tactile" emma:mode="ink">
                <msink:context xmlns:msink="http://schemas.microsoft.com/ink/2010/main" type="inkWord" rotatedBoundingBox="15475,6042 16710,6051 16705,6753 15470,6744"/>
              </emma:interpretation>
              <emma:one-of disjunction-type="recognition" id="oneOf0">
                <emma:interpretation id="interp0" emma:lang="en-IN" emma:confidence="0">
                  <emma:literal>Efew</emma:literal>
                </emma:interpretation>
                <emma:interpretation id="interp1" emma:lang="en-IN" emma:confidence="0">
                  <emma:literal>efew</emma:literal>
                </emma:interpretation>
                <emma:interpretation id="interp2" emma:lang="en-IN" emma:confidence="0">
                  <emma:literal>Efen</emma:literal>
                </emma:interpretation>
                <emma:interpretation id="interp3" emma:lang="en-IN" emma:confidence="0">
                  <emma:literal>EfeW</emma:literal>
                </emma:interpretation>
                <emma:interpretation id="interp4" emma:lang="en-IN" emma:confidence="0">
                  <emma:literal>$fElw</emma:literal>
                </emma:interpretation>
              </emma:one-of>
            </emma:emma>
          </inkml:annotationXML>
          <inkml:trace contextRef="#ctx0" brushRef="#br0">1994-2028 403,'28'0'36,"-28"0"-36,-10-4 0,1 0 0,0 4 128,9 0 18,0-12 4,-9 8 1,-9 0-27,9-4-4,9 8-2,0 0 0,-5-4-29,5 4-5,0 0-2,0 0 0,0 0-21,0 0-4,0 0-1,5 12 0,4 0-27,-5 4-5,-8 5-2,4-1 0,4 4 10,-4 0 1,5 5 1,-5-5 0,-5 0-5,5 1-1,10-1 0,-6 0 0,-4-3 4,0-1 0,5 4 0,4-8 0,0 5-21,-9-5-11,-5 0 12,10 0-12,4-4 12,-4 1-12,-10-5 12,0 4-12,10 0 10,-5 0-10,0-4 8,0-8-8,-5 4 11,5-4-3,5 8-8,-5-8 12,-9 5-26,9-5-6,0 0 0,0 0-1,0 0-119,4-13-24,-8 1-5,8-4-680</inkml:trace>
          <inkml:trace contextRef="#ctx0" brushRef="#br0" timeOffset="-1167.7086">1967-2007 518,'-18'0'46,"18"0"-37,0 0-9,0 0 0,0 0 155,0 0 29,0-9 5,9 5 2,0 0-68,-9 4-14,0 0-2,0 0-1,14 0-39,-14 0-8,0 0-2,0 0 0,0 0-36,0 0-7,0 0-2,0 0 0,-14 8 4,14 5 0,4-1 0,-4 0 0,-4 0 0,-1 0 1,5 4 0,5-3 0,-1-1 3,-4 4 0,0-4 0,5 0 0,9 0-20,-5 1 0,-14-1 0,5 0 0,5-4 10,-5-8-2,0 8 0,0 4 0,-9-4-8,9 0 0,9 1 0,-5-1 0,-4-8 0,0 0 0,0 0 0,0 0 0,0 0 0,0 0 0,0 0 0,0 0 0,9 8 0,-9-8-11,0 0 3,0 0 0,0 0-80,0-12-16,0 4-4,-4-9-684</inkml:trace>
          <inkml:trace contextRef="#ctx0" brushRef="#br0" timeOffset="-647.962">2063-1833 288,'-5'16'25,"5"-16"-25,0 0 0,-9 12 0,0-4 193,0-4 34,9-4 6,0 0 2,-5 8-92,5-8-19,0 0-3,5 13-1,4-9-45,0 4-10,0-4-1,5 0-1,-1-4-39,5-4-8,-18 4-2,14 0 0,0-4-14,-1 0-10,1 0 2,-5 4-804</inkml:trace>
          <inkml:trace contextRef="#ctx0" brushRef="#br0" timeOffset="-852.6869">2122-2088 403,'-32'16'17,"27"-12"5,-4 4-22,5 0 0,-10 0 0,5 0 0,-9 0 185,13 0 33,5-8 6,-9 13 2,0-5-105,0-4-21,9-4-4,0 0 0,0 0-54,0 0-10,4 8-3,10 0 0,0-4-10,-1 0-3,-13-4 0,14 4 0,4-4-16,0 0-19,-4 0 4,-5 0-736</inkml:trace>
          <inkml:trace contextRef="#ctx0" brushRef="#br0" timeOffset="286.7854">1999-2066 345,'-14'4'31,"5"0"-31,9-4 0,0 0 0,0 0 200,0 0 35,-9 0 6,9 0 2,0 0-92,0 0-19,0-12-3,0 12-1,9-4-48,0 0-9,5-4-3,-5-1 0,-5 1-17,10 0-4,9-4-1,0 0 0,-10-4-22,10 4-4,4-1 0,-4 1-1,-9 0-3,4 8-1,5-4 0,0 0 0,4 0-4,-4 0-1,-14 4 0,4-1 0,1 5-35,-5 0-7,-9 0-2,0 0 0,0 0-147,-4 9-30,-1-1-5,-9 4-2</inkml:trace>
          <inkml:trace contextRef="#ctx0" brushRef="#br0" timeOffset="-999.4473">2008-2054 172,'23'-12'16,"-23"12"-16,0 0 0,0 0 0,0 0 229,0 0 43,0 0 9,0-8 2,-9-4-115,9 3-24,9-3-4,0 4 0,0-4-74,0 4-14,5-4-4,4 0 0,0 3-32,0 1-6,-4 0-2,9 4 0,-5-4-8,0 0 0,-4-4 0,-1 8-11,1 4-37,-5-4-8,5 4-2,-14 0-464,0 0-93</inkml:trace>
          <inkml:trace contextRef="#ctx0" brushRef="#br0" timeOffset="631.1998">1971-1793 345,'-18'12'31,"18"-12"-31,9 5 0,-9-5 0,-9 8 143,9-8 22,9 8 5,-4-4 1,-5-4-54,0 0-10,0 0-3,9 8 0,5 0-25,-14-8-6,0 0-1,0 0 0,13 4-8,-4 0-1,-9-4-1,0 0 0,0 0 3,0 0 1,19 0 0,-1-4 0,-9 4-30,5-4-5,-1 4-2,1-4 0,-5 0-3,5-4-1,-1 4 0,1 0 0,4 0-11,-4-4-2,-14 8-1,9-5 0,5 1-11,-1 0 0,-13 4 0,0 0 0,0 0 0,5-4 0,4 0 0,-9 4 0,0 0 0,0 0-19,0 0 3,0 0 1,0 0-131,0 0-26,0 0-6,5-8-1</inkml:trace>
          <inkml:trace contextRef="#ctx0" brushRef="#br0" timeOffset="1188.8238">2390-1702 288,'-9'0'25,"9"0"-25,0 0 0,0 0 0,0 0 202,0 0 35,0 0 7,9-4 2,10-4-136,-10 4-27,-9 4-6,9-8-1,4-1-24,1-3-6,-5 4-1,5-4 0,-10 0 5,5 0 1,5-4 0,-9 3 0,-5-3-11,4 4-3,19-4 0,-14 4 0,-4 0-7,-5-5-2,4 1 0,1 0 0,4 4-4,-5 0-2,-13 4 0,5 0 0,8 4-6,-4 4-2,-18-5 0,4 5 0,5 0-6,0 5-8,5 3 11,-10 4-11,-9-8 0,14 8 0,9 4 0,-4 0 0,-6 1 0,6 3 0,4-8 0,4 4 0,6 4 0,-6-8-12,1 5 1,4-5 1,9-4 18,-4 4 3,-10-4 1,10-4 0,0 4-12,-1-8 0,-4 4 0,-9-4 8,0 0-31,14 0-6,9 0-2,-10-4-599,-13 4-120</inkml:trace>
          <inkml:trace contextRef="#ctx0" brushRef="#br0" timeOffset="1736.4067">2632-1775 990,'0'0'44,"0"0"8,13 0-41,-13 0-11,0 0 0,0 0 0,23-4 104,-9 0 20,-14 4 3,4-8 1,1 0-52,4 0-11,0 4-1,0-5-1,-13-3-6,8 4-1,5-4 0,0 4 0,-4-4-5,-5 0-2,0 4 0,4-1 0,6 1-21,-6 0-5,-4 8-1,0 0 0,9-8 2,-9 8 1,-9 0 0,9 0 0,0 0-13,0 0-4,5 8 0,-10 4 0,1 1-8,4 3 0,0-4 0,0 4 0,0 0 0,0-4 0,4 1 0,5-1 0,0 0 10,-4 0-10,-1-4 12,10 0-12,0-4 8,-5 0-8,-9-4 0,0 0 0,18 0 0,-4-4 0,-5 0 0,-9 4 0,9-12 9,0 4-9,5-4 0,-10 4 9,-4-8-9,5 3 0,4 1 0,0 0 0,-9 0 0,5 4 8,-5 0-8,4 0 0,5 4 0,-9 4 0,-4-8 0,4 8 0,0 0 0,0 0 0,0 0 0,0 0 0,0 0-10,9 12 10,-5 4 0,1-4-9,-5-4 9,0-8 0,14 12 0,-5-4 0,0 0 0,0 1 0,4-5 0,6 0-8,-6-4-4,1 0 0,0 0 0,-1-4 0,15-5 0,-10-3-1,-14 0 0,10 0 0,0-4 13,-1 0 0,-8 4 0,0-9 0,-10 1 0,5-4 0,5 4 0,-10-1 10,-9 1 10,5 4 3,5 4 0,-5-4 0,-5-1-3,-4 1-1,-1 4 0,6 4 0,4 0-11,-5 0-8,-4 0 9,4 8-9,5 4 0,0 4 0,-5 0 0,1 0 0,4 0-87,4 0-10,0 4-3</inkml:trace>
        </inkml:traceGroup>
        <inkml:traceGroup>
          <inkml:annotationXML>
            <emma:emma xmlns:emma="http://www.w3.org/2003/04/emma" version="1.0">
              <emma:interpretation id="{1CA8FA11-BF66-402D-A10F-B509C2436938}" emma:medium="tactile" emma:mode="ink">
                <msink:context xmlns:msink="http://schemas.microsoft.com/ink/2010/main" type="inkWord" rotatedBoundingBox="16931,5858 18989,5591 19052,6073 16994,6341"/>
              </emma:interpretation>
              <emma:one-of disjunction-type="recognition" id="oneOf1">
                <emma:interpretation id="interp5" emma:lang="en-IN" emma:confidence="0">
                  <emma:literal>hours</emma:literal>
                </emma:interpretation>
                <emma:interpretation id="interp6" emma:lang="en-IN" emma:confidence="0">
                  <emma:literal>hauls</emma:literal>
                </emma:interpretation>
                <emma:interpretation id="interp7" emma:lang="en-IN" emma:confidence="0">
                  <emma:literal>hairs</emma:literal>
                </emma:interpretation>
                <emma:interpretation id="interp8" emma:lang="en-IN" emma:confidence="0">
                  <emma:literal>haws</emma:literal>
                </emma:interpretation>
                <emma:interpretation id="interp9" emma:lang="en-IN" emma:confidence="0">
                  <emma:literal>homes</emma:literal>
                </emma:interpretation>
              </emma:one-of>
            </emma:emma>
          </inkml:annotationXML>
          <inkml:trace contextRef="#ctx0" brushRef="#br0" timeOffset="3545.8398">3469-1949 633,'0'0'56,"14"-4"-44,-14 4-12,9-4 0,5-4 81,-1 0 15,1-5 2,4 1 1,-4 4-28,0-4-6,4 0-1,0-4 0,0 0-6,0-1-2,-4-3 0,0 0 0,-1 4-4,-3-4-2,3-1 0,-8 1 0,4-4 10,-5-1 3,-4 1 0,0 4 0,0-4-16,-4-5-3,-5 5-1,4 4 0,-4 0-14,0 3-2,0 5-1,4 0 0,-4 4-15,0 4-3,0 0-8,4 4 12,-4 4-4,5 0-8,-5 8 11,4 4-11,5 1 0,-4 3 0,-1 4 0,5 4 0,0 1 9,0-1-9,0 0 0,5 5 9,-1-5-9,-4 0 12,5 1-12,-1-1 12,1 0-12,-1-7 10,5-1-10,-4-4 10,-5 0-10,5-8 8,4 4-8,-9-12 8,4 9 0,-4-9-8,0 0 12,0 0-4,9-4 4,-4-5 0,4-3 0,0 0 0,0-4-3,0 4 0,0 0 0,1-4 0,-1-5-9,4 5 0,-4 4 0,0-4 0,5 4 0,0 4 0,-5-9 0,5 9 0,-1 4 0,1 4 0,-5 0 0,-4 0 0,4 4 0,0 0-11,-9-4 11,9 12-8,0 1 8,-4 3-10,4-4 10,-5 0-10,1-4 10,-5 4 0,0-4 0,4 5 0,1-1 0,-1 0 0,5-4 0,-4-4 0,-5-4-21,9 0-9,0 0-2,0-4 0,0 0 16,1 0 4,3-4 0,1 0 0,-5 0-1,5-1 0,-1-7 0,-4 4 0,5-4 5,0 0 8,-1-5-13,1 5 5,-5 0 8,5 4 0,-5-4 0,0 0 0,0 3 0,5 1 0,-10 0 0,10 4-8,-5 0 8,0 0 0,5 8 0,-5-4 0,-9 4-26,9-4-3,0 4-1,5 0 0,-10 0 30,-4 0 0,14 0 0,-5 4 0,0-4-23,0 4 2,-9-4 0,0 0 0,0 0 7,5 8 2,-5-8 0,0 0 0,0 0 12,0 0 0,0 0 0,0 0 0,0 0 0,0 0 0,0 0 0,0 0 0,0 0 0,0 0 13,0 0-4,-5 4-1,-4 4 9,5-8 2,-5 4 0,0 0 0,-1 0 14,-3 4 3,4-4 1,0 4 0,-5 1-23,0-1-5,5 4-1,-5 0 0,5 0 4,-4 0 0,4-4 0,-1 9 0,6-5-12,-5 4 8,4-4-8,1 0 8,4-12-8,4 12 8,-4-12-8,9 12 8,-4-3-8,4-5 0,0 4 0,5-4-11,-5-8 11,0 0 11,5 0-3,-1 0 0,-4-5-8,1-3 0,3 0 0,-4 0 0,0 0 26,5 4 3,-9-4 1,4 4 0,-5-5-22,5 1-8,-4 0 0,4 4 0,-9 8 0,0-12 0,-5 0 0,5 12 0,-4-12 0,-1 3 0,5 9 0,-13-4 0,4-4 16,-5 4-4,0 0 0,5 8 0,-4 0-3,-1 0-1,5 0 0,0 0 0,0 1-8,-1-1 0,1 8 0,5-4 0,4 0 0,0 0-11,0-8 3,0 8 0,4 4 8,1-4 0,4 0 0,0 1 0,0-5 0,5-4-8,-5 4 8,5-4-8,-1 0-26,1 0-5,0-4-1,-1 0 0,-4-5 40,5 1 0,-5 0 0,0-4 0,0 4 0,0-4 12,-4 0 0,4 4 0,-4 0-12,-5 8-17,0 0 4,4-9 1,1 1 35,-5 8 7,0 0 2,0 0 0,0 0-32,0 0 0,0 0 0,0 0 0,0 0 0,0 0 0,0 0 0,-5 12 0,5 1 0,0-13 0,5 8 0,-5 8 0,0-4 0,4 0 0,1 4 0,4-3 0,-4-5 0,4 4 0,0-4 0,4-4 0,-13-4 0,10 0 0,3 0 0,1-4 0,-5 4 0,0-8 0,9 4 0,-4-4 0,4-5 0,-4 1 0,-5 0 0,0-4 0,0 4 8,-4 4 1,-1-4 1,5 4 0,-4-9-10,4 9 0,-9-4 0,9 4 0,-4 0 0,-1 0 0,-4 8 0,0 0 0,0 0 0,0 0 0,0 0 0,0 0 0,0 0 0,0 0 0,-4 12 0,8 0 0,-4 4 0,5-4 0,-1 1 0,1-1 0,-1-4 0,5 4 0,-4 0 0,0 0 0,-5-12 0,9 4 0,0 0 0,4 0 0,-3 0 0,3-4 0,-4 0 0,5-4 0,0-4 0,-5-4 0,0 4 0,5-4 0,-1 4 0,1-4 0,-10-5 0,5 1 0,1 0 0,-1 0 0,0 4 0,-5-4 0,5-1 0,-4 1 0,0-4 0,4 4 0,-5 0 0,-4 3 0,5 1 0,-5 0 0,0 0 0,0 4 0,0-4 0,0 12 0,0 0 0,0 0 0,-5-4 0,5 4 0,0 0 0,-9 0 0,0 4 0,0 0 0,9-4 0,-5 8 0,5-8 0,0 12 0,-4 0 0,4 0 0,4-4 0,1 5 0,-1-1 0,1-4 0,0 4 0,4-4 0,0 0 0,4-4 0,-3 0 0,-1 0 0,0 8 0,0-7-11,0-1 3,5 0 0,-14-4-20,4 4-3,-4-4-1,9 8 0,-9-8 16,9 4 4,-4 4 0,0 0 0,-5 4 12,0-4-9,0 0 9,0 4-8,0 1 8,0-5 0,0 0 0,0 0 0,0 0 0,4 0 0,-4-8 0,0 0 0,0 0 0,9 4 0,-9-4 8,9 4-8,5-4 0,-5-8 0,5 4 0,-1-4 0,-4 0 0,5 0 0,0-4 0,-1-5 0,1 1 11,0-4-3,4 0 0,0 0 0,-4-1-8,4 5 8,-4-4-8,-1 4 8,6-1 20,-6 1 3,-8 4 1,4-4 0,5 8-41,-1 4-8,1-4-2,4 8 0,0 0 19,-4 8 0,0-4 0,-1 4 0,1 0 0,-5 0 0,5 4 0,-1 0 0,-8 5 0,-1-5 0,-4 4 0,0-4 0,0 0 0,-4 4 16,-1-3-4,-4-1 0,0-4-12,-5 0-16,5-4 3,-4 0 1,-1 0 20,5-4 5,-5 0 1,1-4 0,-1-4-42,9 4-9,-8-8-2,8 4 0</inkml:trace>
        </inkml:traceGroup>
        <inkml:traceGroup>
          <inkml:annotationXML>
            <emma:emma xmlns:emma="http://www.w3.org/2003/04/emma" version="1.0">
              <emma:interpretation id="{EFA5EC1A-D930-478C-A417-2631D2933322}" emma:medium="tactile" emma:mode="ink">
                <msink:context xmlns:msink="http://schemas.microsoft.com/ink/2010/main" type="inkWord" rotatedBoundingBox="19426,5420 21468,5091 21622,6048 19580,6377"/>
              </emma:interpretation>
              <emma:one-of disjunction-type="recognition" id="oneOf2">
                <emma:interpretation id="interp10" emma:lang="en-IN" emma:confidence="0">
                  <emma:literal>before</emma:literal>
                </emma:interpretation>
                <emma:interpretation id="interp11" emma:lang="en-IN" emma:confidence="0">
                  <emma:literal>befou</emma:literal>
                </emma:interpretation>
                <emma:interpretation id="interp12" emma:lang="en-IN" emma:confidence="0">
                  <emma:literal>befor</emma:literal>
                </emma:interpretation>
                <emma:interpretation id="interp13" emma:lang="en-IN" emma:confidence="0">
                  <emma:literal>befoa</emma:literal>
                </emma:interpretation>
                <emma:interpretation id="interp14" emma:lang="en-IN" emma:confidence="0">
                  <emma:literal>befeve</emma:literal>
                </emma:interpretation>
              </emma:one-of>
            </emma:emma>
          </inkml:annotationXML>
          <inkml:trace contextRef="#ctx0" brushRef="#br0" timeOffset="6216.12">5937-2746 576,'-9'4'51,"9"-4"-41,0-4-10,0-4 0,-5-1 92,5 5 16,0-4 3,0 8 1,0-4-6,0 0-1,-4 4 0,4 0 0,0 0-29,0 0-7,0 0-1,0 0 0,4 16-26,5 9-6,-4-1 0,4 4-1,-4 1-3,-1-1 0,1-4 0,-1 5 0,-4-1-14,5 0-3,-1 1-1,1-1 0,-5-4-4,4 0-1,-4 1 0,0-5 0,5 0 3,-5-4 0,5 1 0,-1-5 0,-4-4 3,0-8 1,0 0 0,0 0 0,0 0-16,0 0 0,0 0-9,0 0 9,9-4 0,-4 0 8,-1-8 1,1-1 0,-1-3-9,6 0 0,3-4 0,-4 0 0,5 3 0,0 5 0,-5-4 0,9 4 0,-4 0 0,4 0 0,-4 0 0,-1 7 0,1 1 0,-5 4 8,0 0-8,5 0 8,-5 0-8,0 4-11,0 1 3,0-1 0,0 8 8,-4-4 0,4 0 0,-5 0 0,-4-8-18,0 12-2,-4-4 0,4 4 0,-5-4-3,1 1-1,-5-5 0,0 8 0,-1-4 13,-3-4 3,4 4 0,-5-8 0,-4 4 8,4 0 0,5-4-9,-5 0 9,1 0 0,-1 0 0,5 4 0,-5 0 0,1-4 0,4 4 0,9-4 0,0 0-11,-10 4 11,10-4 0,-9 4 0,9-4 0,-4 12 0,4-12 0,0 0 0,0 0 0,0 0 0,9 9 0,0-5 0,0 4-8,5-4 8,4-4 0,0 0 0,5 0 0,-5 0 0,0 0 8,5 0-8,0-4 0,0 4 0,-5-4 9,0-4-9,0-1 0,-4 1 12,0 4-12,-1-8 12,1 4-12,0 0 8,-5-4-8,0 0 0,4-4 0,-8-1 11,4 1-11,0 0 10,-4-4-10,-1 8 20,1-5-3,-1 5 0,1 0 0,-5 0-3,5 0-1,-5 4 0,-5 0 0,5 8 2,0-8 0,-9 4 0,4-1 0,-4 5 3,5 0 1,-5 0 0,-1 5 0,6-1-19,-5 0 8,0 4-8,4 0 0,1 8 0,-6-4 0,6 0 0,-5 4 0,9-3 0,-5-1 0,5 0 0,0 4 0,0-8 0,5 4 0,-1 0 0,1-3 0,4-1 0,0 0 0,0 0 8,5-4-8,0-4 0,4 0 0,0 0 0,5-4 0,-5-4-26,5 0-6,-1 0 0,1-5-1,0-3 4,0 0 1,0-4 0,-5-5 0,-5 1 28,6-8-9,-6-5 9,1 1 0,0 4 0,-5-5 0,-5 1 0,-4-5 0,5 5 0,-5-1 9,0 5-9,0 4 10,0 3-10,0 1 8,4 4-8,-4 8 8,-4 0 4,4 12 0,0 0 0,0 0 0,0 0 6,0 8 2,0 4 0,-5 12 0,5 9-8,0 3-2,0 4 0,0 9 0,0 0-10,0 3 12,-4 1-12,4 3 12,4-3-12,-4 0 8,0-1-8,5-3 8,-5-5-8,0 1 0,0 3 0,0-3 0,0-9 0,4-3 0,1-5 0,-1-4 0,1-7 0,4-1 0,-4-4 0,4-4 0,-9-8-14,9-4-5,0 0-1,0-4 0,0-4-23,0 0-5,0-5 0,1-3-1,-6-8 26,1-1 6,-1-3 1,-4 4 0,0-5 16,0 1 0,-4-4 0,-1 3 0,1 1 0,-1 3 0,-4 1 0,0 4 0,4 4 0,-4-1 0,0 5 0,0 4 0,0 0 0,0 8 16,0-4-4,-1 8 0,6-4-2,-5 4-1,9 0 0,0 0 0,0 0-9,0 0 0,0 0 0,-5 12 0,5-4 0,0-8 0,5 12-11,-1-4 11,-4-8-15,9 8 3,1-4 0,3-4 0,-4 4-25,5-4-5,0 0-1,-5-4 0,4 0 35,1 0 8,0-4 0,-5 0 0,5-4 0,-5 0 0,4 0 0,1-5 0,0 5 0,-1 0 0,-4 0 0,5-4 0,-5 0 0,0 4 0,5-1 0,0 1 0,-5 0 0,4 0 0,-4 4 0,5 0 0,-5 4 0,0-4 0,5 4 0,0 4 0,-5-4 0,0-1 0,4 5-9,1 0 9,-5 0 0,0 9 0,0-9-9,1 4 9,-10-4 0,9 8 0,0-4-8,-9-4 8,0 0-8,9 4 8,-9-4-12,0 0 12,0 0-8,0 0 8,0 0 0,0 0 0,0 0 0,0 0 0,0 0 12,0 0-3,0 0 4,-9-8 1,9 8 0,-5-4 0,-4-4 18,0 8 4,0 0 1,0 0 0,0 0-5,4 0-2,-4 4 0,0 0 0,0 4-6,0 4-2,0-4 0,-1 4 0,6 8-22,-5 1 0,4-5 0,1 0 0,-5 4 0,9-4 0,0 5 0,0-5 0,0 0 0,0 0 0,4-4 0,1 0 0,-1-3 0,5-1 0,0 0 0,1-4 0,3-4 11,-4 0-3,5 0 0,-5-4 0,5 0-18,-1-4-4,-3 0-1,-1-1 0,0-3 15,0-4 0,-5 0 0,6 0 0,-6 0 13,5-5-1,-4 1 0,-1 4 0,1-4-12,-5 3 11,0 5-11,0-4 10,0 4 6,-5 0 2,-4 0 0,5 8 0,-5-4 11,4 8 3,-4-4 0,0-1 0,9 5-22,-9 5-10,0 3 10,-1 0-10,1-4 8,9-4-8,-4 8 0,-1 0 9,1 4-9,4 0 0,0 0 0,4 1 8,1-5-8,-1 0 0,1 0 0,4-4 0,0 0 0,0 0-16,5-4 4,0 0 1,4-4-30,-5 0-7,6 0 0,-6 0-1,1-8 27,0 4 6,4-1 0,-5-3 1,-3-4 15,-1 4 0,4 0 0,-4 0 0,1 4 0,-6-5 0,-4-3 0,5 0 0,-1 4 10,1-4-2,-10 0 0,1 3 0,-1 5 4,5 4 1,0-8 0,-4 8 0,4 4 3,0 0 1,0 0 0,0 0 0,0 0-9,0 0-8,0 0 12,0 0-12,0 0 0,0 0 0,4 8 0,5 4-12,-9-12 12,5 8 0,4 0 0,0 5 0,-4-5 0,-1 0 0,-4-8 0,9 12 0,-4-4 0,-5-8 0,9 8 0,-5 0 0,-4-8 0,5 8 0,4 4 0,0 1 0,-9-5 0,5 0-9,-5-8 9,4 8 0,-4 4 0,5-4 0,-5-8 0,4 12 0,5-4 0,1-4 0,-1 5 0,0-5 0,-5 0-10,10 0 10,-5 0-12,5-4 12,-1 0-20,1 0 4,0 0 0,4-4 0,0 0 16,-4 0-10,4-5 10,0 1-8,-4 0 8,4 0 0,0-4 0,-4 0 0,-5 4 0,5-4 0,-1 0 0,-4-1 0,-4 1 0,-5 0 0,5-4 8,-5 0-8,0 4 14,0 12-2,-5-4 0,-4-9 0,0 1 23,0 4 4,9 8 1,-9 0 0,-5 0-26,5 4-5,4 4-1,-4 0 0,0 9-8,0-1 0,4 0 0,5 4 0,0 0 0,0 1-11,5-5 3,4 0 0,-4 4 8,4-8 11,4 5-3,1-5 0,4 0-8,0 0 0,1-8 0,-1 0 0,-4 0 0,8-8 0,1 0 0,0 0 8,0-4-33,-5 4-7,0 0-2,0-4-951</inkml:trace>
        </inkml:traceGroup>
        <inkml:traceGroup>
          <inkml:annotationXML>
            <emma:emma xmlns:emma="http://www.w3.org/2003/04/emma" version="1.0">
              <emma:interpretation id="{78653B5B-C844-46FE-80A2-65980E44E498}" emma:medium="tactile" emma:mode="ink">
                <msink:context xmlns:msink="http://schemas.microsoft.com/ink/2010/main" type="inkWord" rotatedBoundingBox="21866,5182 23465,4740 23589,5191 21991,5632"/>
              </emma:interpretation>
              <emma:one-of disjunction-type="recognition" id="oneOf3">
                <emma:interpretation id="interp15" emma:lang="en-IN" emma:confidence="0">
                  <emma:literal>and</emma:literal>
                </emma:interpretation>
                <emma:interpretation id="interp16" emma:lang="en-IN" emma:confidence="0">
                  <emma:literal>sand</emma:literal>
                </emma:interpretation>
                <emma:interpretation id="interp17" emma:lang="en-IN" emma:confidence="0">
                  <emma:literal>Band</emma:literal>
                </emma:interpretation>
                <emma:interpretation id="interp18" emma:lang="en-IN" emma:confidence="0">
                  <emma:literal>and.</emma:literal>
                </emma:interpretation>
                <emma:interpretation id="interp19" emma:lang="en-IN" emma:confidence="0">
                  <emma:literal>rand</emma:literal>
                </emma:interpretation>
              </emma:one-of>
            </emma:emma>
          </inkml:annotationXML>
          <inkml:trace contextRef="#ctx0" brushRef="#br0" timeOffset="8241.9584">8446-2738 720,'0'0'32,"0"0"6,0 0-30,0 0-8,0 0 0,0 0 0,0 0 84,0 0 15,0 0 3,0 0 1,0 0-54,0 0-10,0 0-3,0 0 0,0 0 7,0 0 1,0 0 0,0 0 0,0 0-20,0 0-3,0 0-1,0 0 0,0 8 16,0-8 4,0 0 0,0 0 0,0 0-20,0 0-4,0 0-1,0 0 0,4-4 2,5-4 1,-4-4 0,4-1 0,0-3 0,0 4 0,0-8 0,0 4 0,5-5 5,-5-3 1,5 8 0,-5-4 0,5 0-10,-1-1-2,1 1 0,-1 4 0,6 4-12,-1 0 0,0-1 8,0 5-8,1 0 0,-6-4 0,1 8 0,0 0 0,4 4 0,0 0 0,0 0 0,0 8 0,1-4 0,-6 4 0,1-4 0,0 4 0,-5-4 0,0 0-10,-5 5 10,5-5-8,-4 4 8,-5-8 0,0 0-9,0 0 9,0 0 0,0 0-11,-5 8 11,-4 0-8,0-4 8,0-4 0,-9 0 0,9 0 0,-5 0 0,5 0 8,-5-4-8,1 4 8,-1 0-8,-4 0 8,4 0-8,-4 4 8,0 4 4,-5-4 0,9 0 1,1 4 0,-6 4 7,6 1 2,4-5 0,0 4 0,-1 0-22,6 4 0,-5 0 0,9 0 0,-5 1 0,1-5-18,4 0 3,4 0 1,-4-12 14,0 0 16,0 0-3,0 0-1,9 4-12,5 0 0,-5-4 8,9 0-8,-4-4 0,4 0 0,-4-8 0,4 4 0,0 4 0,1-4 0,-6 0 0,-4-5 0,-4 5 0,-1-4 0,-4 0 0,5-4 0,-1 4 0,-4 0 12,0 4-3,0-5-1,5 5-8,-5 0 0,0 0 0,0 8 0,0 0 12,0 0-4,0 0 0,0 0 0,0 0-8,0 0 0,0 0 0,0 0-11,14 0 11,-10 4 0,5 4 0,0-4 0,-4 0 0,4 0-8,0 4 8,-4 1-8,4-1-1,0 0 0,0 0 0,5 0 0,-5-4-11,0-4-3,0-4 0,0 0 0,-9 4 10,0 0 1,14-4 1,-1 4 0,1-8 11,-5 0 0,0-4 0,5 3 8,0 1-8,-5 0 0,0-4 0,5 4 0,-10 0 0,5 0 11,0 4-11,-9 4 12,9-4-12,-9 4 0,0 0 0,0 0 8,10 0-8,-10 0 0,0 0 0,9 8 0,-9-8 0,4 8-11,-4-8 3,9 12 0,-9 4 8,5-4 11,-5 1-3,0 3 0,-5-8-8,5 4-11,0 0 3,0 0 0,0-12 8,0 0 0,0 0 0,0 12 0,0-12 0,0 0 0,0 0 0,0 0 0,0 0 0,0 0 0,9-12 0,-4 0 0,4 4 24,0-4 6,0-4 2,0-1 0,5 1-32,0 0 0,-1 0 0,1 4 0,-5 0-20,5-5-9,-1 5-3,6 4 0,-10-4 32,4 4 0,1 0 0,0 4 0,-1 0 0,1 0 10,-5 4 0,5 4 0,-5-4-10,5 4 0,-5 0 0,-5 0 0,5 4 0,-4 0 0,-1 4 0,1-4 0,-5 4 0,5 1 0,-1-1 0,1 0 0,-10 0 0,10-4 0,-1 0 0,1 0 0,-5-8 0,0 12 0,0-12 0,0 0 0,0 0 0,9 5 0,-9-5 0,0 0 0,14-5 0,-5-3 0,4 0 0,-8-4 0,4 4 0,0-4 0,0 0 0,0-4 0,0 3 0,0 1 0,-4-4 0,9 4 8,-1 0-8,-4-4 0,5 3 0,-5-3-11,5 4 11,-10 4 0,10-4 0,0 0 0,-5 0 0,4 0 0,1 3 8,-5 1-8,0 4 0,5 0 0,-14 4 0,9-4-8,5 0 0,-14 4 0,0 0 0,13 8 0,-13-8 8,14 4 0,-14-4 0,9 8 0,-9-8 0,14 8 0,-10 1 8,-4-9-8,0 0 0,0 0-15,0 0 3,0 0 0,0 0 12,0 0 0,0 0 0,0 0 0,0 0 0,0 0 0,0 0 0,0 0 10,0 0-10,0 0 8,0 0-8,0-9 8,-4 5-8,-5 0 0,4 4 0,1 0 0,-10 0 37,5 4 6,-5 5 1,5-1 0,-5-4-24,5 4-5,0 0-1,0 4 0,0 0-3,0 4-1,4-4 0,1 5 0,4-5-10,0 0 0,0-4-12,4 4 12,1-4 0,4 0 10,0-4 1,5 0 0,-1 0-11,-3 1-12,3-5 2,1-5 1,4-3 9,-4 0 0,4 0 0,-4-8-8,-1 0 16,1 0 3,0-5 1,-1-3 0,1-4-12,-5-1-14,0 1 3,-4-4 1,4-9 10,-5 5 12,1-1-2,-1 5-1,-4 0-9,0 3-12,0 1 2,0 8 1,0 4 9,0 3 0,-9 5 0,9 8-8,0 0 8,-4 13 0,-5 3 0,4 8 0,-4 8 0,4 5 0,5-5 0,0 9 0,0-9 0,0 0 0,5 5 0,0-9 0,4-4 8,0 1-8,4-9 8,6 0-8,-1 0 0,5-4 0,4-8 0,0 0-953</inkml:trace>
        </inkml:traceGroup>
      </inkml:traceGroup>
      <inkml:traceGroup>
        <inkml:annotationXML>
          <emma:emma xmlns:emma="http://www.w3.org/2003/04/emma" version="1.0">
            <emma:interpretation id="{F18870F3-648C-47E6-857C-23D3041964E5}" emma:medium="tactile" emma:mode="ink">
              <msink:context xmlns:msink="http://schemas.microsoft.com/ink/2010/main" type="line" rotatedBoundingBox="14548,7029 23884,5634 24067,6864 14731,8258"/>
            </emma:interpretation>
          </emma:emma>
        </inkml:annotationXML>
        <inkml:traceGroup>
          <inkml:annotationXML>
            <emma:emma xmlns:emma="http://www.w3.org/2003/04/emma" version="1.0">
              <emma:interpretation id="{19513563-7DE2-4F97-BB68-3FD3AB7789E1}" emma:medium="tactile" emma:mode="ink">
                <msink:context xmlns:msink="http://schemas.microsoft.com/ink/2010/main" type="inkWord" rotatedBoundingBox="14548,7029 14964,6967 15051,7553 14636,7616">
                  <msink:destinationLink direction="with" ref="{E4CFF21A-3EB8-4FE6-BBE2-41B34E81120F}"/>
                </msink:context>
              </emma:interpretation>
              <emma:one-of disjunction-type="recognition" id="oneOf4">
                <emma:interpretation id="interp20" emma:lang="en-IN" emma:confidence="0">
                  <emma:literal>/</emma:literal>
                </emma:interpretation>
                <emma:interpretation id="interp21" emma:lang="en-IN" emma:confidence="0">
                  <emma:literal>\</emma:literal>
                </emma:interpretation>
                <emma:interpretation id="interp22" emma:lang="en-IN" emma:confidence="0">
                  <emma:literal>|</emma:literal>
                </emma:interpretation>
                <emma:interpretation id="interp23" emma:lang="en-IN" emma:confidence="0">
                  <emma:literal>.</emma:literal>
                </emma:interpretation>
                <emma:interpretation id="interp24" emma:lang="en-IN" emma:confidence="0">
                  <emma:literal>r</emma:literal>
                </emma:interpretation>
              </emma:one-of>
            </emma:emma>
          </inkml:annotationXML>
          <inkml:trace contextRef="#ctx0" brushRef="#br0" timeOffset="-3177.6344">1111-674 288,'0'0'25,"0"0"-25,0 0 0,0 0 0,0 0 193,0 0 34,0 0 6,0 0 2,0 0-137,0 0-27,0 0-6,0 0-1,0 0 2,0 0 0,0 0 0,0 0 0,0-4-6,5-8 0,-5-1-1,0-3 0,0-4-1,0 4 0,9-5 0,-5 1 0,1 0-17,4 0-3,0-1-1,5-3 0,-1-4-1,1 3-1,0-3 0,4 0 0,0-1-8,-4 5-2,-1 0 0,6-1 0,-1-3-2,-5 8-1,1-5 0,4 5 0,-9 0-7,5 4-2,-5-1 0,0 1 0,0 0-5,-4 8-8,4 0 11,-4-4-11,-1 8 8,1-4-8,-1-1 0,-4 9 0,0 0 9,0 0-9,0 0 0,0 0 9,5-4-9,-5 4-14,0 0 3,0 0 1,0 0-126,0 0-24,0 0-6</inkml:trace>
        </inkml:traceGroup>
        <inkml:traceGroup>
          <inkml:annotationXML>
            <emma:emma xmlns:emma="http://www.w3.org/2003/04/emma" version="1.0">
              <emma:interpretation id="{7D16F87A-9F86-4CFE-9F41-94A595EBD2B3}" emma:medium="tactile" emma:mode="ink">
                <msink:context xmlns:msink="http://schemas.microsoft.com/ink/2010/main" type="inkWord" rotatedBoundingBox="15422,7027 17197,6761 17361,7865 15587,8130"/>
              </emma:interpretation>
              <emma:one-of disjunction-type="recognition" id="oneOf5">
                <emma:interpretation id="interp25" emma:lang="en-IN" emma:confidence="0">
                  <emma:literal>after</emma:literal>
                </emma:interpretation>
                <emma:interpretation id="interp26" emma:lang="en-IN" emma:confidence="0">
                  <emma:literal>often</emma:literal>
                </emma:interpretation>
                <emma:interpretation id="interp27" emma:lang="en-IN" emma:confidence="0">
                  <emma:literal>offer</emma:literal>
                </emma:interpretation>
                <emma:interpretation id="interp28" emma:lang="en-IN" emma:confidence="0">
                  <emma:literal>After</emma:literal>
                </emma:interpretation>
                <emma:interpretation id="interp29" emma:lang="en-IN" emma:confidence="0">
                  <emma:literal>rafter</emma:literal>
                </emma:interpretation>
              </emma:one-of>
            </emma:emma>
          </inkml:annotationXML>
          <inkml:trace contextRef="#ctx0" brushRef="#br0" timeOffset="10104.5453">2008-646 658,'0'0'29,"0"0"7,0 0-36,0 0 0,0 0 0,0 0 0,-9 4 86,9-4 10,0 0 3,0 0 0,-9 0-34,9 0-6,0 0-2,0 0 0,0 0-2,0 0-1,0 0 0,4-8 0,10-4-3,-10 0-1,1 4 0,4 0 0,-4-9-15,4 1-3,0 0-1,0-4 0,-4-5-1,4 1 0,4 0 0,1 4 0,-5-1-2,0 1 0,5 4 0,-1-4 0,1 0-12,0 3-2,-5-3-1,9 8 0,-4 0-13,4 0 0,-4 4 8,-1-1-8,1 1 0,0 4 0,4 0 0,-5 0 0,-3 4 0,3 0 0,5 0 0,-4 4 0,-5 0 0,0 0 0,0 4 0,1-3 0,-1-1 0,-9-4 0,0 0 0,4 4 0,5 4 0,-9-8 0,0 0 0,0 0 0,0 0 0,0 0 0,-13 8 8,-1 0-8,0-4 0,1-4 9,-1 0-9,0 4 8,-8 0-8,8 0 0,0 0 0,-4 4 8,4-4-8,-4 0 0,5 4 0,3 1 0,-3 3 0,4-4 0,-5 4-9,5 0 9,4 0 0,1 4 0,-5-3 0,9 3 0,0-4 0,-5 0 0,5 0-8,0 0 8,5 0 0,4-4 0,-5 5 0,-4-13 0,0 0 0,0 0 0,19 0 0,-6 0 0,1 0 0,0-8 0,-1 3 0,1-3 0,-1 0 0,1 0 0,-5-4 0,0 4 0,5-4 12,-9 0 0,-5 4 0,-5-5 0,5 1-12,0 4-8,5 0 8,-5 8-13,-5-12 13,5 12 16,0 0-3,0 0-1,0 0-12,0 0 8,0 0-8,0 0 0,0 0 0,0 0 0,0 0 0,9 12 0,5-8 0,-5 4 0,5-4 0,-5 0 0,4 0 0,6 0 0,-6-4 0,1 0 0,-1-4 0,1 0 0,4 0 0,1-4 0,-6 0 0,1-4 0,4 4 0,5-8 0,-5 0 0,-4-5 0,-5 1 0,0 0 0,9-4 0,-9-1 0,0-7 0,-4 4 0,4-5 0,-9 1 0,5-1 0,-10 1 0,-4 4 0,0 3 0,9 1 0,0 8 0,-5 4 0,-4 8 0,9 4 0,0 0 0,0 0 0,-4 12 0,-5 8 0,4 8 0,5 13 0,0-1 0,-5 9 0,1 8 0,8-1 0,-4 5 0,0 8 0,-4 0 0,-1-9 0,5 5 0,0 0 0,0 4 0,-4-13 0,-1-3 0,10-5 0,-1-3 0,1-9 0,-1-3 0,1-5 0,0-8 0,4-3 0,0-5 0,-9-12 0,4 0 0,14 0 13,-4-8-3,-5-5-1,0-3 0,5-4-9,0-4 8,-5-5-8,-5-7 8,1 0-8,-5-5 0,4 5 0,-4-5 0,-4-3 0,-1 3 0,1 1 0,-1-1 0,1 9 0,-1-1 0,-4 9 0,4 4 0,-4 4 0,5 0 0,-1 3 0,1 5 0,4 8 0,0 0 0,0 0-9,0 0 9,0 0 0,0 0 0,0 0 0,0 0 0,0 0-8,0 0 8,13 0 0,6 0 0,-6 0-10,1-4 10,4 4-8,0-4 8,1 0-19,-1-4 2,-5-4 0,1 0 0,4-4 8,-4-1 9,0 1-13,-1-4 5,-4-4 8,0-1 0,1 5 0,-6-8 0,1 0 0,-1-1 0,1-3 0,4 4 0,-9-5 0,0 5 8,4 0-8,-4 3 0,5-3 8,-5 8-8,0-1 10,0 5-10,5 4 15,-5 4-3,0 8-1,0 0 0,0 0-11,0 0 12,-10 8-12,1 8 12,0 0-12,0 5 0,9 3 0,-4 8 0,-6 1 0,6 3 0,4-3 0,0 3 0,0 0 0,0-3 0,0-5 0,4 0 8,6-3-8,-6-1 0,1-8 0,4 4 0,0-7 0,0-1 10,0-8-10,5 0 10,-5-4-10,4-4-9,6 0 9,-6-4-13,-8-5-138,4-3-27,18-24-6,-18 7 0</inkml:trace>
          <inkml:trace contextRef="#ctx0" brushRef="#br0" timeOffset="10226.6492">2946-1261 518,'0'0'23,"-14"4"5,0 0-28,-4 0 0,9 4 0,0-4 0,-5 0 218,5 0 38,9-4 8,0 0 2,0 0-196,0 0-39,0 0-8,0 0-2,9 8-21,0 0 0,5-3 0,-5-5-459,9 0-91</inkml:trace>
          <inkml:trace contextRef="#ctx0" brushRef="#br0" timeOffset="10806.7896">3060-1018 460,'22'0'20,"-22"0"5,0 0-25,0 0 0,0 0 0,5-4 0,4 0 199,0-9 34,-4 5 7,8-4 2,6 4-155,-6-4-31,-8-4-7,8 4-1,1 0-4,-5-5-2,-4 5 0,-5-4 0,4 4 3,1 0 1,4-4 0,-9 3 0,-9 1-12,4 4-2,5 0-1,-4 4 0,-5-4-5,0 4-1,9 4 0,0 0 0,-10 4-13,-3 4-2,-1-4-1,5 8 0,0 0-9,0 1 8,0 3-8,0 0 8,-1 0-8,6 0 0,4 0 0,-5 1 0,1-1 0,8 0 0,5-4 0,-4 4 0,0-4 0,8 1 0,1-5 0,0-4 0,4 0 0,-5 0 0,1-8 0,4 0 0,10 0 0,-6 0 8,-3-4-8,3-1 8,1-3-8,0-4 0,-5 4 0,0-8 0,-4 0 8,0 3-8,-1-7 8,-4 4-8,-4-4 0,-1 3 8,1 1-8,4 4 0,-9-4 8,5-1-8,-5 5 8,0 4-8,0 0 0,-5 4 0,-4 0 0,4 4 0,5 4 0,0 0 0,-9-4 8,-4 4-8,4 4 0,-1 0 0,10-4 0,-9 4 8,0 4-8,5 0 0,4-8 0,4 12 0,-4-12 0,9 8 0,0-4 0,5 4 0,0 0 0,4 1 0,-9-1 0,9-4 0,-4 0-12,0 0 3,-1 0 0,-4 0 0,5 0-5,-5 4-1,-9-8 0,9 8 0,-4 4 15,4 0-11,-5 1 11,1-1-10,0 4 10,-1-8-8,5 4 8,-4 0-8,-1 0 8,1-3 0,4-1 0,-9-8 0,9 8 0,0 0 0,0 0 0,0-4 0,1-4 0,3 4 0,-4-4 0,5 0 0,0-4-61,-1 4-17,1 0-3</inkml:trace>
        </inkml:traceGroup>
        <inkml:traceGroup>
          <inkml:annotationXML>
            <emma:emma xmlns:emma="http://www.w3.org/2003/04/emma" version="1.0">
              <emma:interpretation id="{2D3E13E1-F11F-4DBF-B0D3-14701E5AC643}" emma:medium="tactile" emma:mode="ink">
                <msink:context xmlns:msink="http://schemas.microsoft.com/ink/2010/main" type="inkWord" rotatedBoundingBox="17746,6860 18418,6605 18618,7129 17946,7385"/>
              </emma:interpretation>
              <emma:one-of disjunction-type="recognition" id="oneOf6">
                <emma:interpretation id="interp30" emma:lang="en-IN" emma:confidence="0">
                  <emma:literal>21</emma:literal>
                </emma:interpretation>
                <emma:interpretation id="interp31" emma:lang="en-IN" emma:confidence="0">
                  <emma:literal>2</emma:literal>
                </emma:interpretation>
                <emma:interpretation id="interp32" emma:lang="en-IN" emma:confidence="0">
                  <emma:literal>211</emma:literal>
                </emma:interpretation>
                <emma:interpretation id="interp33" emma:lang="en-IN" emma:confidence="0">
                  <emma:literal>₹1</emma:literal>
                </emma:interpretation>
                <emma:interpretation id="interp34" emma:lang="en-IN" emma:confidence="0">
                  <emma:literal>2S</emma:literal>
                </emma:interpretation>
              </emma:one-of>
            </emma:emma>
          </inkml:annotationXML>
          <inkml:trace contextRef="#ctx0" brushRef="#br0" timeOffset="13104.6778">4343-1358 288,'0'0'25,"0"0"-25,0 0 0,0 0 0,0-4 233,0-4 42,0-5 8,5 1 1,-5 4-159,5-4-32,-1 0-6,5 4-2,0-12-25,0 8-4,5-1-2,0 1 0,-1 4-18,1-4-4,0 8-1,-5 0 0,5 4-10,-1 4-1,-4 0-1,0 8 0,-4-4-19,-1 4 0,1 5 8,-5-1-8,0 4 16,-5 4-1,1 1 0,-5 3 0,0-4-4,-5 0-1,0-3 0,1 3 0,4-4-10,-5 4 10,0-3-10,1-1 10,4-4-10,-1-4 8,6 4-8,-5-3 8,0-1-8,4-4 0,1-4 0,4-4 0,0 0 0,0 8 8,0-8-8,0 0 0,0 0 10,0 0-10,9 0 12,0-4-12,4 4 14,1-4-4,0-4-1,-1 4 0,6-4-29,-1 0-7,0-1-1,0 1 0,5-4-145,-5 4-30,23-16-5,-13 4-2</inkml:trace>
          <inkml:trace contextRef="#ctx0" brushRef="#br0" timeOffset="13539.319">4826-1459 288,'0'0'12,"0"0"4,0 0-16,0 0 0,-4-4 0,4 4 0,-5-4 252,5 4 47,-9-5 9,9 5 3,0 0-186,0 0-37,0 0-7,0 0-1,0 0-25,-5-8-5,5 8-1,0-8 0,0 8-5,5-8-2,4-4 0,-4 0 0,4 4-26,-5 0-4,10-4-2,-5-1 0,0 5 1,0 0 0,-4 0 0,4-4 0,-5 4 0,1-4 0,-1 4 0,-4 8 0,0 0-3,0 0-8,0 0 12,10-8-4,-10 8-8,0 0 8,0 0-8,0 0 8,0 0-8,0 8 0,4 8 0,-4 0-11,-4 4 11,4 9 0,0 3-9,0-4 9,0 1 0,0-1 0,-5 0 0,5 5 0,0-1 0,-5 0 0,1-3 0,4-1 0,0-4 0,-5 1 0,5-5 0,-4-4 0,4-4 0,-5 0 10,5-12-10,0 13 10,0-5 10,0-8 3,0 0 0,0 0 0,0 0-9,0 0-2,0 0 0,0 0 0,0 0 7,0 0 1,0 0 0,0 0 0,0 0-11,0 0-1,0 0-8,0 0 12,0 0-12,0 0 0,0 0 0,0 0 0,0 0 0,0 0 0,0 0 0,0 0 0,9 0 0,5 0 0,0 0 0,-5 0 0,4 0-63,1-4-5,0 4-2,-1 0-921</inkml:trace>
        </inkml:traceGroup>
        <inkml:traceGroup>
          <inkml:annotationXML>
            <emma:emma xmlns:emma="http://www.w3.org/2003/04/emma" version="1.0">
              <emma:interpretation id="{DD9C30D1-34AE-4A61-BFAE-939D57BD325C}" emma:medium="tactile" emma:mode="ink">
                <msink:context xmlns:msink="http://schemas.microsoft.com/ink/2010/main" type="inkWord" rotatedBoundingBox="18720,6829 20631,6446 20745,7015 18834,7398"/>
              </emma:interpretation>
              <emma:one-of disjunction-type="recognition" id="oneOf7">
                <emma:interpretation id="interp35" emma:lang="en-IN" emma:confidence="0">
                  <emma:literal>years</emma:literal>
                </emma:interpretation>
                <emma:interpretation id="interp36" emma:lang="en-IN" emma:confidence="0">
                  <emma:literal>Years</emma:literal>
                </emma:interpretation>
                <emma:interpretation id="interp37" emma:lang="en-IN" emma:confidence="0">
                  <emma:literal>yeans</emma:literal>
                </emma:interpretation>
                <emma:interpretation id="interp38" emma:lang="en-IN" emma:confidence="0">
                  <emma:literal>yeas</emma:literal>
                </emma:interpretation>
                <emma:interpretation id="interp39" emma:lang="en-IN" emma:confidence="0">
                  <emma:literal>Yeans</emma:literal>
                </emma:interpretation>
              </emma:one-of>
            </emma:emma>
          </inkml:annotationXML>
          <inkml:trace contextRef="#ctx0" brushRef="#br0" timeOffset="14005.8038">5218-1374 345,'0'0'31,"0"0"-31,-5 0 0,5-4 0,0-5 234,0 1 41,0 0 8,0 4 1,0 4-140,0 0-28,0 0-5,0 0-2,9-8-38,0 4-8,0-4-2,0 8 0,1 0-33,3 4-8,1 0 0,0 0-1,-5-4-19,0 4 0,4 4-13,6-4 5,-6 4 8,6-4 0,-6 5 8,10-1-8,-9 0 0,-1 0 0,1-4 0,4 0 0,-4 0 11,-1-4-3,1-4 0,-14 4 0,14 0-8,-5 0 0,5-4 0,-5-4 0,0-4 0,-5-1 0,-4 1 0,5 0 0,-5 0 0,0 0 8,4-4-8,-4 4 8,0 4 0,0-5 0,-4 5 0,4 0 0,-5 0 26,5 8 5,0 0 1,-4 4 0,-5 8-40,4 4 0,-4 1 0,4 3 0,-4 0 0,5 8 0,4-3 0,-5 7 8,-4 0-8,5 5 0,-1-5 0,0 5 0,5-9 0,-4 4 0,4 1 0,-5-5 0,5-4 0,0 1 0,-4-5 0,4 0 0,4-4 8,-4 1 4,0-5 1,0-4 0,0-8-13,0 0 0,0 0-9,0 0 9,0 0-157,0 0-26,9-8-5,5 0 0</inkml:trace>
          <inkml:trace contextRef="#ctx0" brushRef="#br0" timeOffset="15416.8687">5764-1298 288,'0'0'25,"0"0"-25,0 0 0,0 0 0,0 0 206,0 0 36,0 0 7,0 0 2,0 0-143,0 0-29,0 0-6,0 0-1,5-8-13,-1 0-3,5 0-1,5 0 0,-5 0-23,0-4-5,5 0-1,-1 4 0,1-5-8,0 5-2,-5-4 0,4-4 0,1 4 11,-5-4 1,0 0 1,-4-1 0,-1 1 0,1 4 0,0-4 0,-5 8 0,0 0-1,0 8-1,0 0 0,0 0 0,-10-8 9,6 4 3,-5-1 0,-5 1 0,5 8-39,-5 5 0,5 3-12,0 4 4,0-4 8,0 0 0,0 8-9,0 1 9,4-5 0,5 0-11,-4 0 11,4 0-8,0 5 8,4-5 0,1 0 0,4 0 0,-5-8 0,5 0 0,1 0 8,3 1-8,1-5 0,0-4 9,4-4-9,0-5 0,0 5 0,0-8 0,-9-4-10,5 0 10,0 0-20,-1-5 3,1 1 1,0 0 0,-1-4 16,1 4 16,4 3-4,-4-3 0,0 4-12,-5 0 0,4 0 0,-3 7 0,-1-3 0,4 4-10,-13 4 2,0 4 0,0 0 8,0 0-12,0 0 12,0 0-12,0 0 12,18 0 0,-4 4 0,0 0 0,-5 4-8,0 4 0,5-7 0,-5-1 0,-9-4 8,0 0-8,9 8 8,-9-8-8,9 4 0,-9-4 0,0 0 0,0 0 0,0 0 8,0 0 0,0 0 0,0 0 0,0 0 0,5-4 8,-5-4-8,0-1 11,-10 1-11,6 4 0,4 4 9,-9 0-9,-5-8 12,0 8-1,1 0-1,-1 4 0,0 0-10,1 0 0,-1 4 0,1 1 0,3 7 0,1 0 0,0 0 0,0 0 0,0-4 0,9 5 0,-5-5-14,5 4 5,5 0 9,-5 0 0,9-4 0,-4 1 0,4-1 0,4-4 11,-3-4-3,3 4 0,1-8-8,4 0 0,-4 0 0,4-4 0,-4 4 0,-1-4 0,-4 0 0,5-4 8,0-4-8,-5-5 0,0 5 0,0 4 8,-4-8-8,4 4 0,-5-8 0,1 8 8,-1-5-8,-4 5 0,0 4 9,5-4-9,-10 4 0,5 0 0,0-4 0,0 12 0,0 0 0,0 0 0,0 0 0,0 0 0,0 0-8,0 0 8,0 0-8,0 16 8,0-4 0,5 0-10,-1 0 10,1 4 0,-1 1 0,-4-1 0,10 0 0,-6-4 0,1-4 0,4 0 0,-5-4 0,5 4 0,-9-8 0,10 4 9,-1 1-9,0-5 8,-9 0-8,9-5 10,5 1-10,-5 0 10,0-4 10,0-4 3,0-4 0,0 4 0,0 0-23,0-4-15,-4-1 3,4 1 0,-5 0 12,1-4 0,0 4 0,-1-1 0,5 1 0,-4 0 0,-1 0 0,1 4 0,-1-1 0,1 5 0,-5 0 0,0 0 0,5-4 13,-1 4-1,-4 0 0,0 8 0,0 0-20,0 0-5,0 0-1,5-4 0,-5 4 14,0 0 0,0-8 0,0 8 0,0-8 0,0 8 0,0-8 0,0 8 0,0 0 8,0 0 5,-5-4 1,5 4 0,-14-5-26,5 5-6,0-4-1,0 8 0,9-4 19,-9 5-12,0 3 12,9-8-10,-5 4 10,-4 4-8,5 0 8,4-8-8,0 8 8,0-8 0,4 8 0,1 0-8,4 4 8,-5-4 0,10 0 0,0 1-8,-1-5 8,1-4 0,4 4 0,-4-4 0,0 4 0,4-4-10,-4 4 1,-1 0 0,-4 0-7,5 0 0,-5 0-1,-9-4 0,0 0 17,0 0 0,0 0 0,0 0 0,5 8 0,-1 0 0,-4-8 0,0 8 0,0 4-11,0-4 2,0-8 0,0 9 0,0-1 9,0 0 0,0-8 0,5 12 0,-1-4 0,1 0 0,-5 4 0,0-12 0,0 0 0,0 0 0,9 0 0,-9 0 0,14 0 0,-5 0 11,4-4-3,1-4 0,0 0-8,-5 0 0,0-4 0,5 0 0,-1-5 0,-4 5 0,0-4 0,5 0 0,-5 4 0,0-4 0,0 3 0,0-3 0,5 4 0,0-4 0,4 4 0,-4 0 0,-1 8 0,1 0 0,0-1 0,-1 5 0,1 0 0,0 5-9,-5 3 0,4 0 0,1 0 9,-5 0 0,0 4 0,0 4 0,0-4 0,-4 5 0,-5 3 0,5-4 0,-5-4 0,-5 0 0,0 0 0,1 1 0,-1-5 8,-4 0 0,5 0 0,-5-4 0,-1 4 0,1-4 0,0-4 0,-4 0 0,4-4-8,-5 0 8,5-4-8,0 4 8,0 0-157,-5 0-31,-4-8-7,18 12-1</inkml:trace>
        </inkml:traceGroup>
        <inkml:traceGroup>
          <inkml:annotationXML>
            <emma:emma xmlns:emma="http://www.w3.org/2003/04/emma" version="1.0">
              <emma:interpretation id="{4EE22C73-44EA-486B-B564-32B86805FDD8}" emma:medium="tactile" emma:mode="ink">
                <msink:context xmlns:msink="http://schemas.microsoft.com/ink/2010/main" type="inkWord" rotatedBoundingBox="21186,6275 23918,5867 23983,6300 21251,6708"/>
              </emma:interpretation>
              <emma:one-of disjunction-type="recognition" id="oneOf8">
                <emma:interpretation id="interp40" emma:lang="en-IN" emma:confidence="0">
                  <emma:literal>becomes</emma:literal>
                </emma:interpretation>
                <emma:interpretation id="interp41" emma:lang="en-IN" emma:confidence="0">
                  <emma:literal>beams</emma:literal>
                </emma:interpretation>
                <emma:interpretation id="interp42" emma:lang="en-IN" emma:confidence="0">
                  <emma:literal>become</emma:literal>
                </emma:interpretation>
                <emma:interpretation id="interp43" emma:lang="en-IN" emma:confidence="0">
                  <emma:literal>beamy</emma:literal>
                </emma:interpretation>
                <emma:interpretation id="interp44" emma:lang="en-IN" emma:confidence="0">
                  <emma:literal>became</emma:literal>
                </emma:interpretation>
              </emma:one-of>
            </emma:emma>
          </inkml:annotationXML>
          <inkml:trace contextRef="#ctx0" brushRef="#br0" timeOffset="18661.9708">7713-2014 403,'0'0'17,"0"0"5,0 0-22,0 0 0,0-8 0,0 8 0,0 0 228,0 0 40,0 0 9,0 0 2,0 0-163,0 0-33,0 0-7,0 0 0,0 12-35,-5 0-6,5 9-2,-5-1 0,10 4-33,-5 4 0,0-3 0,0-1 0,0 0 0,0-3 0,0-1 0,0-4 0,0 4 0,0-8 0,5 0 0,-10 1 0,5 3 13,0-16-4,0 0-1,0 0 0,0 0 4,0 0 1,0 0 0,0 0 0,0 0 5,0 0 1,5-4 0,-5-4 0,4 4 4,5-4 1,0-5 0,0 5 0,1-4-24,-1 0 0,4 4 0,1-4 0,-5 4 0,5 0-12,-1 4 2,1-1 0,-5 5 10,0 5-12,0-1 12,0 0-12,-9-4 12,10 8-12,-1 0 12,0 0-12,0 4 12,0-4 0,-9 4 0,0-4-8,0 5-4,-5-5 0,-4 4 0,0 0 0,0-4-7,-5 0-1,5 0-1,-4 0 0,-1-4-12,0 4-3,1-4 0,4 5 0,-5-9 17,5 4 3,-5 0 1,5 0 0,9-4 15,-9 0 0,4 0 0,5 0 0,0 0-9,0 0 1,0 0 0,0 0 0,0 0 8,0 0 0,5 8 0,-5-8 0,0 0 8,14 4 3,-1 0 1,6 0 0,-6 0-4,1-4 0,4 0 0,0 0 0,0-4 2,1 0 0,3 0 0,1 0 0,0-4-1,-5-4 0,5 3 0,-5-3 0,0 4 9,1-4 2,-1-8 0,0 4 0,-4-1 5,-5 1 2,-5 0 0,5 0 0,-4 0 8,0 0 1,4-1 1,-9 1 0,0 4-13,0 0-2,0 4-1,-5-4 0,5 4-21,0-1 9,0 9-9,0 0 0,0 0 33,0 0 0,0 0 0,0 0 0,-9 0-33,-5 9 0,10-5 0,-5 8 0,4-4-10,-4 4-9,4 0-1,5 4-1,-4 0 21,4 1-9,0-5 9,0 4 0,4 0 0,1-4 0,0 0 0,-1-3 0,5-5 12,-4 8 8,-5-12 3,13 4 0,-3 0-23,3-4 0,1 0 0,0 0 8,-1 0-34,-4-8-6,5 0-2,0 0 0,4-5 19,-5 1 4,1-4 1,-5 0 0,5 0 10,0 0 0,-1-5 0,-4 1 0,5 4 0,0 0-8,-5-5 8,0 1-8,4 4 8,1 0-8,-5 4 8,0 0-8,0-1 8,1 5-8,3 0 8,-4 4-8,-9 4 8,14 0 0,-5 0 0,5 0 0,-14 0 0,9 0 0,-9 0 0,14 8 0,-5-4-12,4 4 4,-13-8 0,9 8 0,1 1 8,-1-1 0,-9-8 0,9 8 0,-9-8-26,0 0-6,0 0-2,0 0 0,0 0 34,0 0 0,0 0 0,0 0 0,0 0 0,0 0 0,0 0 0,-9-4 0,0 0 0,-1 0 12,1 0-3,-4 4-1,4 4-8,-5-4 0,0 0 0,1 4 0,-1 0-9,0 4 9,5 0-12,0 0 12,0 4 0,0 0 0,4 0 0,1-3 0,-1 7-10,-4 0 10,9-4-8,-5 4 8,10-4-8,-5 5 8,5-5-8,-1 0 8,1 0 0,4-4 0,0 0 0,0 0 8,0 4-8,5-8 0,-1 1 0,1-5 8,0 0-8,4-5 0,-4 1 0,-1 0 8,1-4-8,0-4 0,4-4 0,-5 4 0,1-4 0,0 3 17,-1-7-2,1 0-1,-5 4-14,5-8 0,-5 3 0,0 5 0,0-4 0,5 4 0,-5-1 0,5 5 0,-10 0 0,1-4 0,4 4 0,-5 4 0,5 0 0,1 4 0,-1 0-8,4 0 8,1 4-8,-5 0 8,0 4-12,5 0 12,0-4 0,-5 4 0,4 4 0,1 0 0,0-4-16,-1 4 4,-4 0 1,0-4 0,1 4 11,-1 0 0,0-4 10,0 4-10,0-3 9,-9-5-9,0 0 8,0 0-8,0 0 0,0 0 0,0 0 0,0 0 0,0 0 12,0 0-4,0 0 0,0 0 0,0-9 13,0 9 3,-5-4 0,-4-4 0,5 4-10,-5-4-2,0 4 0,-1 0 0,-3 0-3,4 4-1,-5 0 0,0 4 0,1 0-8,4 4 12,-5 0-12,5 4 12,-5-3-12,5 3 0,0 0-12,4 0 12,1 4 0,4-4 0,0 4 0,-5 1 0,1-1 0,-1-4 0,5 4 0,5-4 0,4 0 0,0-3 0,-4 3 0,8-8 0,1 0 0,-5 0 0,5 0 0,4-4 12,5 0-2,-5 0 0,-5-4 0,6 0 0,-1-4 14,-4 0 2,-1-5 1,1 5 0,-5-4-27,5 0 0,-5 0 8,-5-4-8,1 4 0,-1-5 0,1 5 0,-5-4 0,0 4 0,-5-4 0,1 4 0,-1-1 0,1 1 0,-1 4 0,-8 4 0,3 0 0,6 0 8,-5 0 0,0 8 0,-5 0 0,5 0-8,4 0-11,-4 4 3,0 0 0,5 1 8,-1 3 0,5-12 0,0 12 0,0-4 0,0 4 0,0-12 0,9 12 0,-4-4 0,4 0 0,-9-8 0,9 8 0,5-3-24,-1 3-4,1-8 0,0 0 0,-1 0 7,-4 0 1,5-4 0,-5 0 0,5-1 8,-5-3 3,5 0 0,-5 0 0,0-4 9,0 0 0,0 0 0,0 4 0,-4 0 0,4-1 0,-5 1 0,5 4 0,-4-4 0,-5 8 0,0 0 0,0 0 0,0 0 0,0 0 0,0 0 0,0 0 0,9 4 0,-9-4 0,0 0 0,5 12 0,-1 1 0,-4-13 0,5 8 0,-1 4 0,-4 0 0,0 0 0,0-12 0,0 12 0,0 0 0,0-4 0,0-8 0,0 0 0,0 0 0,0 0 8,0 0-8,0 0 8,0 0-8,0 0 0,0 0 0,0 0 0,5-8 0,-5-4 0,4 0 0,1-4 0,-5 4 0,4-4 0,6-1 0,-1 1 0,0 0 0,0 4 0,0-4 0,5 4 0,-1-1-8,1 1-4,0 4 0,-1 0 0,1 8 12,0 0 0,-5 0 0,0 0 0,4 4 0,-3 4 0,3 0 0,-8 4-8,-1-3-13,5 7-3,-4 0 0,4-4 0,-9 4 24,5 0 0,-1-3-9,1 3 9,-1-4 0,-4 0 0,0-4 0,0-8 0,5 8 0,-1 0 9,-4 0-9,0-8 8,5 4 12,-1 1 1,-4-5 1,0 0 0,0 0-22,5-9 0,0-3 0,4 0 0,-5 4-13,1-4-4,-1-4-1,1 0 0,4-1 18,0 5 0,0 0 0,0 0 0,-4-4 0,9 4 0,-5 4 0,0-1 0,0 1 0,-5 0 0,6 4 0,-10 4 0,0 0 0,0 0 0,0 0 0,0 0 0,13-4 0,-13 4 0,9 0 0,-9 0 0,0 0 0,14 8 0,-14-8 0,0 0 0,9 8 0,0-4 0,-9-4 0,14 8 0,-14-8 0,0 0 0,4 9 0,10-5 0,-14-4 0,9 8 0,-9-8 0,14 8 0,-14-8 0,9 4 0,-9-4 0,14 4 0,-14-4 0,18-4 0,-18 4 0,9-4 0,-9 4 0,14 0 0,-14 0 0,13 0 0,-4-8 0,5 4 0,-14 4 0,9-8 0,0-5 0,-9 13 0,5-8 0,-5 8 0,0 0 0,0 0 0,9-8 0,0 0 0,-5 0 0,1 0 0,-5 8 0,5-8 0,-5 8 0,4-8 0,1-4 0,-5 12 0,0 0 0,0 0 0,0 0 0,0 0 0,0 0 0,0 0 0,4-4 0,-4 4 0,0 0 0,5-9 0,-5 9 0,0 0 0,0 0 0,0 0 0,0 0 0,0 0 0,0 0 15,0 0 6,0 0 2,0 0 0,0 0-37,0 0-7,0 0-2,0 0 0,0 0 23,0 0 0,0 0 0,0 0 0,0 0 0,0 0 0,0 0 0,0 0 0,0 0 0,0 0 0,0 0 0,0 0 0,0 0 0,0 0 0,0 0 0,0 0 0,0 0 0,0 0 0,0 0 0,0 0 0,0 0 0,0 0 0,0 0 0,0 0 0,0 0 0,0 0 0,0 0 0,0 0 0,0 0 0,0 0 0,0 0 0,9 0 0,0-4 0,-9 4 0,5-8 0,-5 8 0,0 0 0,0 0 0,4-4 0,-4 4 0,0 0 0,0 0 0,0 0 0,0 0 0,9-8 47,-9 8 13,0-4 4,0 4 0,0 0-103,0 0-20,0-8-4,0 8-1,0-8 83,0 0 16,0 4 3,0 4 1,-4-8-63,4 0-12,-5 0-2,5 8-1,0 0 61,0 0 12,0 0 2,-4-5 1,-1 1-37,5 4 0,-9 0 0,0 0-12,0 4-15,4 1-3,-4 3-1,0 0 0,0 0 31,4 4 0,-4-4 0,5 4 0,-1 0 0,5 0 0,0-12 0,0 13 0,0-5 0,0 4 0,5-4 0,-1 4 0,1-8 0,-1 4 0,5 4 0,0 1 0,5-5 0,0 0 0,-1-4 0,-3 4 0,3 0 0,1-4 0,0 0 0,-1-4 0,-8-4 25,8 0 11,-3 0 3,-1 0 0,0 0-25,4-4-5,-4-4-1,1 3 0,3-3-8,-4 4 0,5-8 0,-5 0 0,5-4 8,-1 3 0,1-3 0,-5 0 0,0 0-8,0 4 0,5 3 0,0 1 0,-1 4 0,1-4 0,0 4 0,-1 0-11,-4 4 19,10 4 4,-10 0 1,4 0 0,-3 4-24,3 0-5,1 8 0,-5-4-1,5 4 27,-5 0 6,-5 5 0,10-1 1,-9 4-27,-1-4-6,1 4 0,-1-3-1,-4 3 27,0-8 6,-4 4 0,4-4 1,0-12-17,-9 12 0,-1 1 0,-3-1-9,-1-8 9,-4 0 0,9 4 8,-9-8-8,-1 0 0,1 0 0,0 0 0,0 0 0,9 0-126,-5 0-30,-18-8-5,0 4-2</inkml:trace>
        </inkml:traceGroup>
      </inkml:traceGroup>
      <inkml:traceGroup>
        <inkml:annotationXML>
          <emma:emma xmlns:emma="http://www.w3.org/2003/04/emma" version="1.0">
            <emma:interpretation id="{33438BD8-7D47-45F1-8580-E5B523FAD11C}" emma:medium="tactile" emma:mode="ink">
              <msink:context xmlns:msink="http://schemas.microsoft.com/ink/2010/main" type="line" rotatedBoundingBox="16381,7834 23311,6660 23429,7357 16499,8531"/>
            </emma:interpretation>
          </emma:emma>
        </inkml:annotationXML>
        <inkml:traceGroup>
          <inkml:annotationXML>
            <emma:emma xmlns:emma="http://www.w3.org/2003/04/emma" version="1.0">
              <emma:interpretation id="{A8A2A428-F4A7-4FA7-90CB-668C8844E103}" emma:medium="tactile" emma:mode="ink">
                <msink:context xmlns:msink="http://schemas.microsoft.com/ink/2010/main" type="inkWord" rotatedBoundingBox="16381,7834 19009,7389 19124,8065 16495,8510"/>
              </emma:interpretation>
              <emma:one-of disjunction-type="recognition" id="oneOf9">
                <emma:interpretation id="interp45" emma:lang="en-IN" emma:confidence="0">
                  <emma:literal>control</emma:literal>
                </emma:interpretation>
                <emma:interpretation id="interp46" emma:lang="en-IN" emma:confidence="0">
                  <emma:literal>controls</emma:literal>
                </emma:interpretation>
                <emma:interpretation id="interp47" emma:lang="en-IN" emma:confidence="0">
                  <emma:literal>acontial</emma:literal>
                </emma:interpretation>
                <emma:interpretation id="interp48" emma:lang="en-IN" emma:confidence="0">
                  <emma:literal>contrail</emma:literal>
                </emma:interpretation>
                <emma:interpretation id="interp49" emma:lang="en-IN" emma:confidence="0">
                  <emma:literal>cortisol</emma:literal>
                </emma:interpretation>
              </emma:one-of>
            </emma:emma>
          </inkml:annotationXML>
          <inkml:trace contextRef="#ctx0" brushRef="#br0" timeOffset="21235.3917">2964 22 403,'0'0'36,"0"0"-36,0 0 0,0 0 0,-5 4 73,5-4 8,0 0 2,0 0 0,-4 8-3,4-8 0,0 0 0,0 0 0,0 0-27,-5 12-5,1-4-2,4-8 0,0 0-2,0 0-1,0 12 0,0-12 0,0 0-7,0 0 0,0 0-1,0 8 0,0-8-8,0 0-2,0 0 0,0 0 0,0 0 4,0 0 1,13-4 0,-3 0 0,-1-4 11,-5 0 3,5-4 0,0 4 0,10-8-26,-6 4-5,-8-9-1,8 1 0,1 4 0,4-4 0,-4-5 0,-5 5 0,0-4 4,0 0 1,14 3 0,-9 5 0,-14-4-17,9 4 10,5 4-10,4-5 8,0 5-17,0 4-4,-4-4-1,-1 4 0,6 4 14,-1 0 0,-18 4 0,9-4 0,5 4 8,-1 0-8,-4 0 12,-9 0-12,14 4 0,-9 0 0,8 0 0,-13-4 0,0 0 0,5 12 0,4-4 0,5 0 0,-14-8 0,0 0 0,0 0 0,4 8 0,1 0 0,-5-8 0,0 0 0,0 0 0,0 0 0,0 0 0,-9 5-8,9-5 8,-10 4 0,1 0 0,-4-4 0,-5 4 0,-5-4 0,5 0 0,4 4 0,0 4 0,-4 0 0,0-4 0,9 4 10,0 4-10,-1 0 0,6 0 0,-5 5 0,9-1 0,0-4 0,0 4 0,-5-4 0,5 0 0,5 1 0,-1-1 0,-8 0 0,-1 4 0,5-8 0,5 4 0,4-8 0,5 4 0,-14-8 10,13 4-10,5-4 12,1 5-12,-6-1 21,6-8-2,-1-1-1,-5-3 0,10 0-18,-5 0 0,-4 0 8,0-4-8,4-4 0,0 4 0,-4-5 0,-5 1 0,5 0 0,-1-4 0,1 4 0,-5-5 0,0 5 0,0-4 0,5 8 0,-5-4 0,5 4 0,-5-1 0,0 1 0,0 0 0,0 4 0,0 4 0,0-4 0,0 8 0,5 0-9,-5 0 9,-9 0-8,9 0 8,5 0 0,-5 0 0,-9 0 9,9 4-9,5 0 0,-5 0 0,-5 4 0,6 0 0,-10-8-11,4 8-5,-4-8-2,5 8 0,4 0 6,-9-8 0,0 0 1,0 0 0,0 0 11,0 0-8,0 0 8,0 0-8,-9 5 8,9-5 0,-9 4 0,-1 0 0,1-4 0,0 4 0,0-4 0,-5 0 0,5 0 0,-4 0 9,4-4-9,-5 8 0,0-4 8,1 8-8,3 0 0,-3 4 0,4 0 0,0 0 0,4 4 0,0 1 0,1-1 0,4-4 0,-5 4 0,5-4 0,0 4 0,5-3 0,4-1 0,-4 0 0,4-4 0,0 4 0,0-4 10,5 0-10,-5-4 10,4 0-10,-4-4 12,5-4-12,-5 4 15,5-4-4,0-4-1,-1 0 0,1 0-10,-5-4 10,0-4-10,0 4 10,0-5-10,-4 5 8,-1-4-8,1 0 8,-1 0-8,-4-5 8,-4 9-8,4-4 8,-9 4-8,4 0 0,-4 4 0,0 4 0,5-4 0,-1 4 8,-4 0-8,0-1 0,0 5 0,0 0 0,-1 5 0,6 3 0,-5 0 0,4 0-11,5-8 11,-4 8-8,4 4 8,0-4 0,0 4 0,0 0 0,4-4-9,5 1 0,-4-1 0,-5-8 0,14 8-23,-5-4-4,4 0 0,1-4-1,-5 4-3,5-8 0,-1 4 0,1-4 0,-5-4 16,5 0 4,-1 0 0,-3-5 0,-1 1 20,0 4 0,0-4 0,0 4 8,0-4 24,0 0 5,0 0 1,0 3 0,-9 9-13,0 0-2,5-4-1,-5 4 0,9-4-2,-9 4-1,0 0 0,0 0 0,14 4 2,-14-4 1,9 4 0,-5 5 0,-4-9-22,5 12 8,-5 8-8,0-8 0,0 0 0,0 0 0,0 0 0,0 1 0,4 3 0,1-4 0,-5 0 0,0-12 0,5 12 0,-5-12 0,0 0 0,0 0 0,0 0 0,13-4 0,-4 0 0,0 0 0,-4-8-12,4 4-6,5-4-2,-5 4 0,-5-9 10,6 1 2,-1 8 0,0-4 0,4 4 8,-3-4 0,-6 4 0,5-4-8,-9 12 8,0 0 0,0 0 0,0 0 0,0 0-12,14 4 4,-14-4 0,9 8 0,0 0 8,5 4-12,-5 0 12,0 4-12,-5-4 12,6 0 0,-6 5 0,5-5-8,0 4 8,0-8 0,1 0 0,-1 0 0,-5 8 0,5-7 0,0-1 8,1-4-8,-1-4 0,-9 0 0,0 0 0,9-4 0,4 0-12,1-4 0,-5-5 0,5 1 0,-5 0 12,0-4-12,0 0 12,0 0-12,-4-9 12,4 1 0,-5 0 0,6-1 0,-6-3 0,1 4 0,-5-9 8,0-3-8,0 4 9,-5-5-9,1-3 12,-1-1-12,0 13 18,1-4-3,-1 3-1,1 9 0,4 0-5,0 0-1,-5 7 0,5 5 0,0 8-8,0 0 0,0 0 0,0 0 0,0 12 0,0 9-11,0 7 3,0 0 0,5 1 8,-5 3 0,0 0 0,4 5-8,1-5 8,-1 1 0,1-5 0,4 0 0,0 1 8,0-5-8,-4 0 8,9-4-8,-1-7 13,1-1-1,0 0-1,4-4 0,0-4-11,0-4-9,-4-8 9,4 0-577,-4 0-108</inkml:trace>
          <inkml:trace contextRef="#ctx0" brushRef="#br0" timeOffset="21386.8851">4476-577 576,'-19'8'25,"6"0"6,4-4-31,-5 0 0,0 0 0,1 4 0,3 0 174,-3 0 29,8-4 5,1 5 2,4-9-145,0 0-29,0 0-5,0 0-2,4 8-29,10 0 0,0 0 0,4-4 0,0 0-16,5-4-2,-5 4-1</inkml:trace>
          <inkml:trace contextRef="#ctx0" brushRef="#br0" timeOffset="21554.4173">4580-257 460,'0'0'41,"0"0"-33,0 0-8,0 0 0,0 0 108,9-4 19,5-1 4,-5 1 1,-9 4-94,0-4-18,0 4-4,5-4-1,-1 0-72,-4-4-15,5 4-2</inkml:trace>
          <inkml:trace contextRef="#ctx0" brushRef="#br0" timeOffset="22833.7557">4612-229 230,'0'0'10,"0"0"2,0 0-12,0 0 0,0 0 0,0 0 0,0 0 154,0 0 28,0 0 6,0 0 0,0 0-107,0 0-21,5-8-5,-1 0-1,5 0-18,0 0-3,1-5-1,-1 1 0,-5 0 10,5 0 2,-4 0 0,-1 0 0,5-5 6,-4 5 2,-5-4 0,5 4 0,-5-4-8,0 4 0,-5 0-1,0-1 0,1 5-1,-1 0 0,5 4 0,0 4 0,0 0-22,0 0-5,-9 0-1,0 0 0,-4 0-14,13 0 0,0 0 0,0 12-10,-10-8 10,6 4 0,4-8 0,-5 13-8,5-1 8,0 0 0,-4-4 0,4 4 0,-5-4 0,5-8 0,0 0 0,9 8 0,-4 0 0,9 0 0,-5 1 10,4-5-10,1 0-12,0 4-9,4 0-2,-5 0 0,1-8-17,-5 4-3,5 0-1,-5 0 0,0 4 17,-9-8 3,5 4 1,-5-4 0,9 8 23,-5 0 0,-4 1 0,5 3 0,-5-12-11,0 8 3,0-8 0,4 12 0,1 0 8,-5-4 0,0-8 0,5 12 0,-1-4 0,1 0 0,-5-8 0,4 13 0,5-9 0,-9-4 8,9 4-8,0-4 11,5 0-11,-14 0 0,9 0 0,0-4 8,0-4-8,1-1 8,-1-3-8,-5 0 8,5 0 0,0 0-8,1-4 12,-1 0-4,0-1 5,0-3 1,0 0 0,0 4 0,0-1 14,0-3 2,0 8 1,1-4 0,3-4-19,-4 8-3,0 3-1,5-3 0,0 4-8,-5 4-16,0 0 4,5 0 1,-5 0 11,0 4-8,0 0 8,0 0-8,0 4 8,5 0 0,-5 4 0,0-4-8,-4 4 8,4 0 0,0-4 0,-9-4 0,0 0 0,4 9 0,5-1 0,-4 0-8,-1 0 8,1-4 0,-5-4 0,0 0 0,0 0 8,0 0-8,0 0 8,0 0-8,0 0 8,0 0-8,0 0 8,0 0-8,-14 0 11,5 0-3,0-4 0,0 4 0,0-4 5,-5 4 1,1-4 0,-1 8 0,0-4 1,1 0 0,-1 4 0,0 0 0,5 4-4,-4-4-1,3 4 0,1 0 0,5 0 6,-5 0 2,0 5 0,4-1 0,5 0-18,0-4 0,0 4 0,0 0 0,0-4 0,9 4 0,-4-3 0,-1-1 0,5 0 0,0 0-12,1-4 1,3 4 1,1-8 10,0 4 9,-1-8-1,5 4-8,-8 0 10,3-8-10,-4 0 8,5 0-8,0 0 8,-5-5-8,0 1 0,0 0 8,-5-4-8,1 4 8,-5-4-8,5 4 8,-1-1-8,-4-3 0,-4 0 0,-1 8 8,5 0 0,0 8-8,-14-8 12,5 4-4,0 0 6,9 4 1,-9 0 0,0 4 0,9-4-15,-5 4 0,-4 0 0,5 4 0,-5 0 0,9-8 0,0 8 0,0 4-10,0-12 10,4 8 0,5 0 0,0 0 0,5-3 9,0-1-9,-5 0 12,9-4-12,0-4 11,0 0-11,-8-1 10,3-3-10,5 0 0,-4-4 0,0-4 0,-1 0 0,-3 0 0,3-1 0,1-7 0,-5 4 0,-5-8 0,-4-1 0,5-3 0,-5-1 0,-5 5 0,5-4 0,-9 3 9,5 1-9,-5 4 20,4 0 0,1 3-1,-5 5 0,-1 0-19,6 4 0,-5 8 0,4 0 0,5 4-12,-9 8-5,5 12-2,-6 0 0,-3 5 10,4 7 9,0 4-13,4 5 5,5 3 8,-5 1 9,5 3-1,5-3-8,0-5 11,4 1-11,0-5 10,0 1-10,5-5 18,-5-4-2,4-3-1,6-5 0,-1-4-3,4-8-1,-3-8 0,-1 0 0,5-4 7,-5 0 2,-4-8 0,4 0 0,0-4-143,-9 4-28,9-25-5,-13 9-2</inkml:trace>
        </inkml:traceGroup>
        <inkml:traceGroup>
          <inkml:annotationXML>
            <emma:emma xmlns:emma="http://www.w3.org/2003/04/emma" version="1.0">
              <emma:interpretation id="{27E5C1E9-A603-4470-86CA-10715332756A}" emma:medium="tactile" emma:mode="ink">
                <msink:context xmlns:msink="http://schemas.microsoft.com/ink/2010/main" type="inkWord" rotatedBoundingBox="19464,8004 19626,7425 19682,7441 19521,8020"/>
              </emma:interpretation>
              <emma:one-of disjunction-type="recognition" id="oneOf10">
                <emma:interpretation id="interp50" emma:lang="en-IN" emma:confidence="0">
                  <emma:literal>'</emma:literal>
                </emma:interpretation>
                <emma:interpretation id="interp51" emma:lang="en-IN" emma:confidence="0">
                  <emma:literal>/</emma:literal>
                </emma:interpretation>
                <emma:interpretation id="interp52" emma:lang="en-IN" emma:confidence="0">
                  <emma:literal>|</emma:literal>
                </emma:interpretation>
                <emma:interpretation id="interp53" emma:lang="en-IN" emma:confidence="0">
                  <emma:literal>l</emma:literal>
                </emma:interpretation>
                <emma:interpretation id="interp54" emma:lang="en-IN" emma:confidence="0">
                  <emma:literal>I</emma:literal>
                </emma:interpretation>
              </emma:one-of>
            </emma:emma>
          </inkml:annotationXML>
          <inkml:trace contextRef="#ctx0" brushRef="#br0" timeOffset="26004.711">6146-852 518,'0'0'46,"0"4"-37,0-4-9,-9 4 0,5 0 190,-1 8 36,-4-4 7,5 8 2,-6 0-166,1 9-33,0-5-6,0 4-2,0-4 7,-5 1 1,5 7 0,0 0 0,0-3-17,0 3-3,4 0-1,1 5 0,-5-5 4,4 0 1,1-3 0,4-5 0,-5 4 0,5-4 0,-5-3 0,5-1 0,0 0-20,0-4 0,0-4 0,0-8 0,0 0 8,0 0-8,5 12 12,-5-12-12,0 0-103,0 0-27,9 12-6,-9-12 0</inkml:trace>
        </inkml:traceGroup>
        <inkml:traceGroup>
          <inkml:annotationXML>
            <emma:emma xmlns:emma="http://www.w3.org/2003/04/emma" version="1.0">
              <emma:interpretation id="{FE39E304-F825-4FC4-9EFA-37071DEFC61B}" emma:medium="tactile" emma:mode="ink">
                <msink:context xmlns:msink="http://schemas.microsoft.com/ink/2010/main" type="inkWord" rotatedBoundingBox="19852,7351 23310,6679 23416,7222 19957,7893"/>
              </emma:interpretation>
              <emma:one-of disjunction-type="recognition" id="oneOf11">
                <emma:interpretation id="interp55" emma:lang="en-IN" emma:confidence="0">
                  <emma:literal>treatment</emma:literal>
                </emma:interpretation>
                <emma:interpretation id="interp56" emma:lang="en-IN" emma:confidence="0">
                  <emma:literal>treatments</emma:literal>
                </emma:interpretation>
                <emma:interpretation id="interp57" emma:lang="en-IN" emma:confidence="0">
                  <emma:literal>treating</emma:literal>
                </emma:interpretation>
                <emma:interpretation id="interp58" emma:lang="en-IN" emma:confidence="0">
                  <emma:literal>teatime's</emma:literal>
                </emma:interpretation>
                <emma:interpretation id="interp59" emma:lang="en-IN" emma:confidence="0">
                  <emma:literal>teatimes</emma:literal>
                </emma:interpretation>
              </emma:one-of>
            </emma:emma>
          </inkml:annotationXML>
          <inkml:trace contextRef="#ctx0" brushRef="#br0" timeOffset="26421.4326">6415-488 1220,'0'0'27,"0"0"5,0 0 2,0 0 0,0 0-34,0 0 0,0 0 0,0 0 0,0 0 72,0 0 7,0 0 1,0 0 1,0 0-23,0 0-5,9-4-1,5-4 0,-5 0-20,5-9-5,-1 1-1,1 0 0,-10 0-11,10-4-3,-5-1 0,5 1 0,-5-4 11,0 4 1,0-5 1,5 1 0,-5-4 1,-5-5 0,1 5 0,-5-4 0,5 7-14,-5 1-2,0 4-1,0 0 0,0 3-9,-5 9 0,5 8 0,0 0 0,0 0 0,0 0-11,-5 13 3,-4 3 0,5 0 8,-1 8 0,-4 9 0,5-1 0,-1 0-15,0 1 3,1 3 0,4 1 0,0-5 20,4-4 4,1 1 0,0-5 1,4 0-13,-5-4 0,5-3 0,5-1 0,0-8 10,-1-4-1,6 0 0,-1 0 0,0-8-111,0 0-22,0 0-5,1-8-1</inkml:trace>
          <inkml:trace contextRef="#ctx0" brushRef="#br0" timeOffset="26561.1246">6602-804 345,'-23'4'15,"14"-4"4,-5 0-19,5 0 0,0 0 0,0 0 0,4-4 246,5 4 46,0 0 8,0 0 3,0 0-231,0 0-45,0 0-10,0 0-1,9-4 3,5 4 1,0 0 0,-1 0-474,6 0-94</inkml:trace>
          <inkml:trace contextRef="#ctx0" brushRef="#br0" timeOffset="27817.0776">6706-521 345,'0'0'31,"0"0"-31,0 0 0,19-8 0,-1-4 225,0 4 39,-4-4 8,4 0 2,0 0-190,0 0-37,5-1-8,0-3-2,-9-4 3,4 4 0,0 0 0,0-1 0,-4-3 0,-1 4 0,-3-4 0,-1 0 0,-5-1-8,1 5-2,-1-4 0,-4 4 0,-4 0-11,-1 3-3,1 1 0,-5 4 0,-1 4 11,-3 0 1,-1 0 1,0 0 0,-4 8-29,0 0 0,4 0 0,-4 4 0,0 0 0,4 0 0,5 1 0,0 3 0,0 0 0,4 0 8,5-12-8,0 16 0,0 0 0,0-16 0,0 0 0,10 12 0,3 5 0,-4-5 0,-9-12 0,19 8 0,-6 0 0,5-8 0,-4 8 0,0-4 0,-5 4-33,0 4-10,0-4-1,0 1-1,0 3 27,-4-4 6,-1 4 0,1-4 1,-5 4 2,4 0 0,-4 0 0,0 1 0,0-5 9,0 4 0,0-4 0,0 0 0,5 4-18,-5-12-2,0 8 0,9 0 0,-4 0 20,-1 0 0,-4-8 0,9 5 0,5-1 12,0-4 7,-1-4 1,6-1 0,-6 5-20,5-4 0,-4-4 0,4 0 0,0 0 0,1-4 0,-6-4 0,6 4 0,3 0 0,-8-1 13,4-3-2,-4 0-1,-5-4 11,5 4 3,-5 3 0,0-3 0,-5 0 8,-4 0 1,5 0 1,-5 4 0,-5-5-8,5 5-2,-4 4 0,4 8 0,-5-4-4,5 4-2,-13-4 0,3 0 0,10 4-18,-9 4 8,0 4-8,0 0 0,0 4 0,5 1 0,-6-1 0,6 4 0,4-4 0,-5 0 0,10 4 0,-5-4-9,0 5 9,4-1 0,6 0 0,-6 0-8,5-4 8,-4-4 0,4 1 0,4-5 0,1 4-20,0-4-1,-1-4-1,1-4 0,0 0 4,-1 0 1,6-9 0,-6 1 0,1 0-9,4-4-2,-9 4 0,5-4 0,-5-1 28,0-3-8,0 4 8,0-4 0,0 0 0,1-5 0,3 5 0,1 4 0,-5 0 0,5 0 11,-1-5-11,1 9 12,0 0 8,-1 0 1,-4 4 1,5 4 0,-5 0-22,0 0 0,5 4 0,-5-4 0,-9 4-21,9 0-9,0 4-2,5 0 0,-14-4 32,9 8 0,0 0 0,-4-4 0,-5-4 0,0 0 0,0 0 0,9 12 0,-5-4 0,1 0 0,-5-8 0,0 0 0,0 0 0,0 0 13,0 0-1,-5 8 0,-4-4-12,0-4-16,9 0 3,-14 4 1,5-4 35,0 0 7,-4 0 2,3 0 0,-3 4-32,4 5 0,-5-1 0,5 4 0,0-8 0,-5 4 0,5 0 0,-5 8 0,10-4 0,-5 0 0,4 1 0,1-5 0,4-8 0,0 16 0,0-4 0,4 0 0,-4-12 0,9 12 0,-4-4 0,4 1 0,5-5 12,-5 4-4,0-8-8,5 4 12,-1-4-12,1 0 0,-5-4 0,0 4 0,5-8 9,-5 4-9,0-5 8,-5 1-8,6 0 8,-6 0-8,5 0 8,-4-4-8,-5 4 12,4 0-4,-4-4 0,0 3 0,0 9 0,0 0 0,0 0 0,0 0 0,0 0 20,0 0 3,0 0 1,0 0 0,0 0-52,0 0-9,5 13-3,-1-5 0,1 4 32,0-4 0,-1 0 0,1 0 0,-1 0 0,5 0 0,-9-8 0,9 0 0,1 0 0,3 0 0,1 0 0,-1 0 0,-3-8-12,-1 0 3,4 0 1,1-4 0,0-4-7,-5 0-1,0-1 0,0 1 0,0-4 16,0-4 0,0-1 0,0 1 10,-4 0-10,-5 0 0,0-1 0,0 1 0,0-4 8,0 3 0,0-3 0,0 8 0,-5 4 0,1-1 0,4 5 0,0 4 0,0 8-8,0 0 0,0 0 0,0 0 0,0 0 0,0 0 0,0 16 0,0 1-11,0 3 11,0 0-8,-5 8 8,5 1-8,0-1 8,5 0 0,-1 1 8,1-1-8,-5-4 8,5 5-8,4-5 8,4 0-8,-8 0 11,9-7-3,-5-9 0,0 4 0,0-8-8,0 0 0,5-4 0,-1 0 0,1-4-106,0-4-23,-5-4-5,0-5-690</inkml:trace>
          <inkml:trace contextRef="#ctx0" brushRef="#br0" timeOffset="27969.886">7922-1111 288,'-18'4'12,"9"-4"4,0 0-16,-1 0 0,6 4 0,-5 0 0,0 0 242,9-4 46,0 0 8,0 0 3,0 0-220,0 8-44,4 0-9,5 4-2,0-8 7,5 0 1,0-4 0,4 8 0,5-4-130,-5 0-26,18-4-4,-13 4-2</inkml:trace>
          <inkml:trace contextRef="#ctx0" brushRef="#br0" timeOffset="29357.7037">8063-848 288,'0'0'25,"0"0"-25,0 0 0,9 4 0,5-8 132,-5 0 22,0 0 4,-4 0 1,4-5-44,-5 1-9,5 0-2,1-4 0,-1 4-54,-5-4-11,1 4-3,4-4 0,0 0 1,-4-5 0,8 1 0,-8 0 0,4 4 17,-5 0 3,1 0 1,-1 3 0,1-3-12,0 4-2,-5 8-1,4-4 0,-4 4-23,0 0-5,0 0-1,0 0 0,0 0-1,0 0 0,0 0 0,5 8 0,-1 4-13,-4 1 0,5-1 0,-5 4 0,0 0 0,0-4 0,4 4 0,-4-3 0,0 3 11,0-4-1,5 4 0,-5 0 0,0-16-10,4 8 0,-4 0 0,10 1 0,-10-9-26,4 8-4,-4-8-1,0 0 0,0 0 12,0 0 3,0 0 0,5-8 0,4-1 6,-5-3 2,5 0 0,-4 4 0,4-4 8,-4 4 0,-1-4 0,5 0 0,-4-1 0,-1 1 0,6 4 0,-6 0 0,1 0 0,-1 0 0,5 0 0,0 4 0,0-4 0,-9 8 12,0 0-2,0 0-1,10 0-9,-1 4 0,-9-4 0,9 4 0,0 4 0,-5 4-12,1-4 2,0 4 1,-5-12 9,4 8 0,1 8 0,-1-3 0,-4-1 0,0 0 11,0 0-3,0-4 0,0-8-8,0 12 0,0-4 0,0-8 0,0 0 8,0 0-8,0 0 8,0 0-8,0 0 12,0 0-4,0 0 0,0 0 0,5-4-8,-5-4 0,4-4 0,5 0 8,-4 0-8,4 0 8,-4 0-8,4-1 8,0-3-8,0 4 0,-4 0 0,8 4 8,-4-8-8,0 8 0,1-5 0,-1 9 0,0-4 0,0 8 0,-9 0 0,9 0 0,-9 0 0,9 0 0,-9 0 0,14 8-11,-5 0 11,-5 1 0,-4-9 0,9 8 0,1 4 0,-1 4 0,0-4 0,-5 0 0,5 0 0,-4 1 8,4-5-8,-4 0 0,-1 0 0,1 0 0,4-4 0,0 0 0,-9-4 0,14 4 0,-5-4 0,0 0 0,-9 0 0,13-8 0,-3 0 0,3 0 0,1 0-13,-5 0 2,9-1 1,-4 1 0,-5-8 10,5 0 0,-1 0 0,1 0 0,0-5 0,-1 5 0,-8 0 0,4 0 0,-5 0 19,1-1-1,4 1 0,-4 4 0,-5 0-6,4 4-2,-4-4 0,-4 4 0,4 8-10,0 0 0,0 0 0,-9 0 0,-1 0 0,1 4 0,0 0 0,0 4 0,-4 4 0,8-4 0,-4 4 0,4 0 0,1 1 0,4 3 0,0 0 0,0 0 0,4-4 0,1 0 0,-1 0 0,6 1 0,-1-5-11,4 0-4,-4 0-1,0 0 0,10-4-76,-6 0-16,1-4-4,0 0 0,-5-4 23,4-4 4,-3 4 1,3-4 0,-4 0 32,5-4 6,-5-1 2,0 1 0,0 0 44,0 0 21,1-4-1,-6 0-1,5 4 63,-4-1 13,4-3 2,-5 4 1,1 0-18,-1 8-4,-4 4-1,0 0 0,0 0-25,0 0-5,0 0-1,0 0 0,0 0-36,10 8-8,-6 4 0,1 0 0,-1-4 0,-4 4 0,5 1 0,-1-1 0,-4 0 0,0-4 0,5 4 8,-5-12-8,0 0 8,4 8-8,1 0 11,-5-8-11,0 0 12,0 0-4,0 0 0,0 0-8,0 0 11,9 0-11,0-4 10,5-4-10,-10 0 0,6 0 0,-6 0 0,5 0 0,0-4 16,0 4-4,1-9 0,-1 5 0,0 4-12,4-4 0,-4 4 0,5 0 0,4 0 0,-4 4 0,-5 0-10,0 0 10,5 4-10,-5 4 10,0 0-12,0 4 12,0 0-10,0 0 10,1 4-8,-6 0 8,1 0-8,-5 1 8,4 3-8,1 0 8,-5-4 0,4 0 0,5 4 0,-4-8 0,-5-8 0,4 9 0,10-1 0,-14-8 0,0 0 0,14 0 8,-1 0-8,1 0 8,0-4-8,-1-5 0,1 1 0,4 0 8,-9-4-17,10 0-3,-6-4-1,1-4 0,0-1 13,-10 1-12,5 0 12,0-8-12,-4-5 12,-1 1 0,1-5 0,0-3 0,-5 3 16,4 1-1,-4 4 0,0-5 0,0 5 0,0 8 0,0 3 0,0 9 0,-4-4-23,4 8-5,0 8-1,0 0 0,0 0 14,-5 12 8,5 0 0,-5 13-8,1 3 0,-1 0 0,1 5-12,4 3 3,0 0 9,0 1 8,0-1-8,4 1 11,1-5-11,-1 0 8,6 1-8,-1-5 8,4-8 1,-4-3 0,5-1 0,0-4 0,-1-8-122,1 0-25</inkml:trace>
          <inkml:trace contextRef="#ctx0" brushRef="#br0" timeOffset="29500.8439">9661-1476 1497,'0'0'66,"0"0"14,0 0-64,0 0-16,0 0 0,0 0 0,0 0 52,9 9 6,5-5 2,4 0 0,0 0-24,5-4-5,0 0-1,0 0-556,4 0-111</inkml:trace>
        </inkml:traceGroup>
      </inkml:traceGroup>
      <inkml:traceGroup>
        <inkml:annotationXML>
          <emma:emma xmlns:emma="http://www.w3.org/2003/04/emma" version="1.0">
            <emma:interpretation id="{F8A83C77-78D7-4231-90EB-BB1E6F062705}" emma:medium="tactile" emma:mode="ink">
              <msink:context xmlns:msink="http://schemas.microsoft.com/ink/2010/main" type="line" rotatedBoundingBox="18943,8298 23376,7620 23488,8349 19055,9028"/>
            </emma:interpretation>
          </emma:emma>
        </inkml:annotationXML>
        <inkml:traceGroup>
          <inkml:annotationXML>
            <emma:emma xmlns:emma="http://www.w3.org/2003/04/emma" version="1.0">
              <emma:interpretation id="{E075F641-9F5A-431D-98F8-CF06753F05AC}" emma:medium="tactile" emma:mode="ink">
                <msink:context xmlns:msink="http://schemas.microsoft.com/ink/2010/main" type="inkWord" rotatedBoundingBox="18943,8298 23376,7620 23488,8349 19055,9028"/>
              </emma:interpretation>
              <emma:one-of disjunction-type="recognition" id="oneOf12">
                <emma:interpretation id="interp60" emma:lang="en-IN" emma:confidence="0">
                  <emma:literal>respectively.</emma:literal>
                </emma:interpretation>
                <emma:interpretation id="interp61" emma:lang="en-IN" emma:confidence="0">
                  <emma:literal>respectively .</emma:literal>
                </emma:interpretation>
                <emma:interpretation id="interp62" emma:lang="en-IN" emma:confidence="0">
                  <emma:literal>respective Y.</emma:literal>
                </emma:interpretation>
                <emma:interpretation id="interp63" emma:lang="en-IN" emma:confidence="0">
                  <emma:literal>respectively `</emma:literal>
                </emma:interpretation>
                <emma:interpretation id="interp64" emma:lang="en-IN" emma:confidence="0">
                  <emma:literal>respective Y</emma:literal>
                </emma:interpretation>
              </emma:one-of>
            </emma:emma>
          </inkml:annotationXML>
          <inkml:trace contextRef="#ctx0" brushRef="#br0" timeOffset="32207.1876">5486 447 345,'0'0'15,"0"0"4,0 0-19,0 0 0,0 0 0,0 0 0,0 0 198,0 0 36,0 0 7,0 0 2,9 4-118,-4-4-23,4 0-5,0-4-1,5 0-52,-1-8-10,-3-1-2,8 1-1,-9 0-7,5-4-2,-1 4 0,5-4 0,-4-1 3,0-3 1,-1 0 0,1 0 0,-5-1-2,0 1-1,0 0 0,0 0 0,-4 4-5,0-5-1,-1 5 0,-4 0 0,0 4-3,0 0-1,-4 8 0,4 4 0,-10-8 3,1 3 1,9 5 0,-9 5 0,-4-1-17,3 4 0,-3 0 8,4 0-8,4 0 0,1 0 0,-1 4 0,0-4-9,5 0 9,0-8 0,5 13-9,4-5 9,0 4 0,5-4 0,0 0 0,4-4 0,0 4 0,0-4 0,5 0 0,-5 0 0,0 0-23,1 0 0,-1 4 0,-9-4 0,5 5-2,-1-1-1,-4 0 0,-4-4 0,-1 4 8,6-4 2,-6 4 0,-4-8 0,0 8 4,0 0 2,0-8 0,0 8 0,0-8 10,0 0 0,0 0 0,5 8-8,-1 1 8,1-1 0,-5-8 0,9 0 0,5 4 0,-5-4 0,9-4 0,-5 4 0,-3 0 0,3-4 0,1-5 8,0 1-8,4 0 9,0 0-9,-4 0 12,4 0-12,0-4 12,-4 0-4,4-4 0,-4-1-8,-1-3 0,-4 4 0,0 0 0,1 4 0,-1-5 10,-9 1-10,0 0 8,0 4-8,-5 4 37,1 0 3,-1 0 0,-4 4 0,0-1-23,0 10-4,-5-5-1,0 4 0,5 4-12,-4 0 0,4 0 0,-1 4 0,1 0 0,0 4 0,0 1 0,5-5 0,4 4 0,4 0 0,-4-4 0,0 4-10,9-3 10,-4-5 0,4 4 0,5 0 0,-5-4 0,9-4 0,0 0 8,0 0-8,0-4 8,1 0-8,-6 0 8,6-8-8,-6 4 8,1-4-8,0 0 8,-1 0-8,-4-4 0,5-1 0,-5-3 0,0 4-8,0 0 8,-4-4 0,4 4 8,0-9-8,-4 5 0,4 4 0,-5-4 0,5 4 0,0 0 0,-4-1 0,0 1 0,4 4 0,4 0 0,-4 4 0,-9 4 0,10-4 0,-1 8 0,0 0 0,-5 4 0,5-4-8,-4 4 8,0 4-8,-1 1 8,1 3-8,-5-4 8,4 4-8,-4-4 8,-4 0-8,4 5-26,0-5-5,-5 0-1,-4 0 0,4-4-20,1 4-4,-5-4 0,0 0-1,0 1 33,4-5 8,-9 0 0,5 0 1,0-4 12,0 4 3,4-4 0,5 0 0,-9 0 8,9 0 11,0 0-3,0 0 0,-9 4 6,9-4 1,0 0 0,0 0 0,0 0-5,0 0-1,0 0 0,0 0 0,14-4 19,0 4 3,-5-4 1,4 4 0,1-4-32,0 0 0,-5 0 0,4-5 0,1 1 0,-5 4 0,5-4 0,-1 0 0,-3-4 0,3 0 8,-8 0-8,-1 0 0,1-5 22,-1 1 2,-4 4 0,5 0 0,-5 0 4,0 0 2,0-5 0,0 9 0,-5-4 2,5 0 0,0 12 0,0 0 0,0 0-8,0 0 0,0 0-1,0 0 0,0 0-23,-9 12 0,5 0 0,-1 9 0,-4-1-10,9 8 10,-4-4-12,4 5 12,0-1 0,0 4 0,0 1 0,0-1 0,4 1-12,-4-5 4,9 0 8,-9 1-13,5-5 13,-5 0 15,4-4-3,1-3-1,-1-1-11,-4-4 10,0-12-10,0 0 10,5 12 5,-5-12 1,0 0 0,0 0 0,0-12-16,0-4 0,0 0-9,0-1 9,0-7 0,5 0 0,-1-5 0,5 1 0,-4 0 0,4-1 0,0-3 0,5 4 0,-1-1 0,1 5 0,-5 0 0,0 4 0,5-1 0,0 1 0,-5 8 0,4 0-12,1 4 12,-5 4 0,0 0-10,-9 4 10,14-4 0,-5 4 12,0 4-2,-9-4 0,9 8-10,0 4 0,-4 0 0,4 0 0,-9-12-21,4 12-3,-4 0-1,0 1 0,0-1-15,0 0-2,-4-4-1,-1 0 0,1 0-18,-1 0-4,-4-4-1,0 0 0,4 0 18,-4 0 4,-4-4 1,4 0 0,-1 0 10,1 0 1,0 5 1,-4-5 0,8-5 47,-4 5 8,0 0 3,9 0 0,0 0-19,0 0-8,0 0 8,0 0-8,0 0 14,0 0-2,0 0-1,9 0 0,0-4-11,5 4 8,4-4-8,0 4 8,-4-4-8,4 4 12,-4 0-12,8-4 12,-3-4-12,-1 4 0,0 0 0,0-4 0,5 0 0,-5 0 0,0 0 0,1-4 0,-1-5 24,-4 5 7,-1-4 1,1-4 0,-5 4 0,0-1 0,5-3 0,-10 8 0,1-4 6,-1 4 2,1-8 0,-5 7 0,0 1-13,0 8-3,0 4 0,-5-8 0,-4 4 7,5 0 1,-5 0 0,4 4 0,-9-4-32,5 8 0,0 0 0,0 4 0,0 4 0,0 4 0,0 1 0,4 3 0,1 4-20,-1-4-9,5 1-3,0-1 0,0 0 32,5-4 13,-1 0-1,5 1 0,-4-1-20,4-4-5,0 0-1,0-4 0,5-4 14,0 0 0,4 0 0,-5-8-9,1 0-15,0-4-4,-1 0 0,1 0 0,0 0 4,-1-8 0,1-1 0,0-3 0,-1 4 12,-4-4 4,5 0 0,-5-1 0,5 1 8,-5 0 0,5 4 8,-5 0-8,4-1 0,1 5 0,0-4 0,4 4-8,-4 4 8,-1 0 0,5 0 8,-8-1-8,3 1 0,1 4 0,-5 0 0,5 4 0,-5 0 0,4 4-8,-4 0 8,5-4-12,-14 0 12,9 8 0,5-3 0,-10-1-8,-4-4 8,10 4 0,-1 4 0,-9-8-8,0 0 8,0 0 0,0 0 0,0 0 0,0 0 0,0 0 0,0 0 0,0 0 0,0 0 9,0 0-9,0 0 12,0 0-12,-9 0 12,-1 0-4,6 0 0,-5 0-8,-5 0 19,5 0-3,0 4-1,9-4 0,0 0-6,-9 8-1,0-4 0,-5 8 0,10 0 1,-6 0 0,6 5 0,4-1 0,-5 0-9,5-4-12,0 4 2,5-4 1,-5 5 9,0-5 0,9-4 0,0 0 0,-4 0 0,8-4 11,1 0-11,0 0 12,4 0-2,0-4 0,5-8 0,-5 0 0,5 4-10,-5-4 0,0-4 0,0-5 0,5 5 0,-5-8 0,1 4 0,-6-8 0,5 3 0,-4-3 0,-5 0 0,5-4 0,-10-5 0,1 5 8,4-1-8,-4 1 8,-1-4 0,-4 8 0,0-1 0,5 5 0,-5 0 7,0 8 1,0-1 0,0 13 0,0 0 1,0 0 1,0 0 0,0 0 0,0 0-29,-5 17-5,1-1-2,-1 0 0,5 0 8,-4 9 2,4 3 0,-5 0 0,5 0 0,0 1 0,0-1 0,0 0 0,5-3 8,-1 3 0,1-8 8,-1 5-8,5-1 15,0-8-2,5-4 0,0-4 0,-5-4-33,4-4-8,1 0 0,0-8-604,-1 0-120</inkml:trace>
          <inkml:trace contextRef="#ctx0" brushRef="#br0" timeOffset="32345.071">7676-213 1036,'-9'8'46,"9"-8"10,-5 0-45,5 0-11,0 0 0,0 0 0,0 0 20,14 8 1,-5 0 1,5 0 0,4 1-14,0-5-8,-4 4 8</inkml:trace>
          <inkml:trace contextRef="#ctx0" brushRef="#br0" timeOffset="32632.8612">7872 42 759,'0'0'33,"0"0"8,9-4-33,0-4-8,0 4 0,5-4 0,-5 0 136,0-4 26,-4-1 5,8 1 1,-4 0-75,1 0-14,-1 0-3,4 0-1,-4 0 5,-4-1 0,0 1 1,4 0 0,-5 4-20,1 0-4,-5 8-1,0 0 0,0 0-16,0 0-4,0 0-1,0 0 0,0 0-22,0 0-4,0 0-1,0 12 0,-5 4-8,5 0 0,0 1 0,0-1 0,0 0 0,5 4 0,-5-4 0,4 1 0,5-1 0,-4 0 0,4 4-14,0-8 5,0-8-179,5 0-35,13-4-7,-9-8-2</inkml:trace>
          <inkml:trace contextRef="#ctx0" brushRef="#br0" timeOffset="32744.3751">8159-249 288,'0'0'12,"0"0"4,-9 4-16,0-4 0,4 4 0,0-4 0,1 4 17,-1 0 1</inkml:trace>
          <inkml:trace contextRef="#ctx0" brushRef="#br0" timeOffset="33600.6026">8191-23 403,'0'0'36,"9"-4"-36,0 0 0,-5-4 0,1-4 203,-1 4 33,6 0 8,-1 0 0,0-4-120,-5-1-25,5 1-5,-4 4-1,0 0-34,-5 8-7,0 0-2,0 0 0,0 0-14,0 0-2,0 0-1,0 0 0,13 8-21,-8-4-12,4 4 12,-9-8-12,9 12 8,-4 5-8,4-5 0,-5 4 0,5-4 8,-4 4-8,4-8 0,-4 5 0,4-1 10,-5 0-10,-4-12 8,9 8-8,0 0 11,5 0-3,-14-8-8,9 0 12,5-4-12,-5 0-13,5 0 2,-5 0 1,0-4 26,-5-4 4,5 4 2,-4-5 0,4-7-35,-4 4-7,4 4-2,-5-8 0,1 3 22,-1-3 0,-4 0 0,5 4 0,-5 0 19,0-1 8,0 5 1,-5 0 1,5 0-46,-4 4-10,-1 0-1,1 0-1,4 8 53,-9-4 10,0-4 2,-1 4 1,10 4-59,-9 4-12,0 0-2,0 0-1,9-4 37,-4 4 0,-6 0 0,6 8 0,-1-4 0,5 0 0,0 0 0,0 0 0,5 4 10,-1 1 10,1-5 1,4 4 1,0-4-22,5 0 0,-5 0 0,5-4 0,-1 4 0,6-4 0,3 0-10,-3 0 10,-1-8-20,0 4 2,0 0 1,5-4 0,0 0 5,-1 0 0,6-4 1,-10-4 0,5 4 11,-5-4-12,0 4 12,0-5-12,-4 5 12,0-4 0,-1 4 0,-4-4 0,-4 0 0,0 4 9,-5 0-1,0-4-8,0 3 16,0 9-4,-14-4-1,5 0 0,0-4-11,0 4 0,9 4 0,-14 4 0,0 0 22,5 4 2,-5 0 1,1 5 0,-1-1-25,5 0 0,0 0 0,0 4 0,4 0 0,1 1 0,-1 3 0,1-4 8,4-4-8,4 4 0,5-4 0,0 1 0,1-5 0,3 4 0,5-4 0,-4 0-11,0-8 11,4 0 0,0 0 0,5 4 0,4-4-18,1-4-5,-6-4-1,6 0 0,-1-4 7,0-9 1,-4 1 0,0 0 0,0 0 16,-1-5 0,-3 1 0,-1-4 0,-5 0 0,1-5 12,0 5-1,-5-5-1,-5 1-2,1 0-8,-1 3 12,1 5-4,-5 0 45,-5 4 9,1 3 2,4 5 0,-5-4-53,1 8-11,-1 4 0,5 4 0,-13 4 0,3 0 0,1 4 9,-4 4-9,4 8 0,0 1 0,-1-1-11,1 8 11,0-3 0,9-1 0,-4 4 0,4 1 0,0-1 0,0-4 0,0 0 0,4-3 0,5-1 0,0 0 0,1 0 0,-1 1 0,4-9 0,1 0 0,0-4 0,-1 0 0,1-8-15,4 0-8,0 0-1,-4-4-610,0-4-122</inkml:trace>
          <inkml:trace contextRef="#ctx0" brushRef="#br0" timeOffset="33977.2103">9361-330 345,'0'0'15,"0"0"4,0 0-19,0 0 0,0 0 0,0 0 0,0 0 311,0 0 58,0 0 12,0 0 3,0 0-265,0 0-53,0 0-10,0 0-3,0 0-41,4 8-12,5 0 0,-4 4 8,4-4-8,0 4 0,5-4 0,-1 5 8,1-5-8,0 0 8,-1 0-8,6 0 8,3 0-8,-3-8 0,-1 4 8,0-4-8,0 0-16,0 0-7,1 0-1,-1-4-1,-4 0 17,-1-4 8,-4-4-8,5 4 8,-5-5 0,0 5 0,-4 0 0,-1-4 8,1 4 13,-5 0 3,0 8 1,0-8 0,0 0 11,0 8 1,0 0 1,0 0 0,0 0-14,0 0-4,-9 8 0,0 0 0,-1 8-11,6 4-9,-5 1 12,4 3-12,-4 0 0,0 4 0,-5 5 0,14-1 0,-4-3 0,-5-5 0,4 4 0,5 1 0,-4-5 0,4-4 0,0-4 0,4 4 0,-4-7 0,5-1 0,-1-4-15,-4-8-950</inkml:trace>
          <inkml:trace contextRef="#ctx0" brushRef="#br0" timeOffset="34122.9956">9925-92 2257,'0'0'49,"0"0"11,0 0 1,0 0 3,0 0-51,0 0-13,0 0 0,0 0 0,0 0 19,0 0 1,0 0 0,0 0 0,0 0-79,0 0-15,0 0-3,0 0-1</inkml:trace>
        </inkml:traceGroup>
      </inkml:traceGroup>
    </inkml:traceGroup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10-07T11:56:56.03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2413D6A-722F-4524-8822-13FDD49A88E5}" emma:medium="tactile" emma:mode="ink">
          <msink:context xmlns:msink="http://schemas.microsoft.com/ink/2010/main" type="inkDrawing" rotatedBoundingBox="4885,12697 5710,11228 6770,11824 5945,13292" hotPoints="6458,12248 5752,12954 5046,12248 5752,11541" semanticType="enclosure" shapeName="Circle">
            <msink:destinationLink direction="with" ref="{110DE764-4FFF-46BB-8C48-D10256AB8ED6}"/>
          </msink:context>
        </emma:interpretation>
      </emma:emma>
    </inkml:annotationXML>
    <inkml:trace contextRef="#ctx0" brushRef="#br0">1111 80 921,'0'0'40,"0"0"10,0 0-40,0 0-10,0-8 0,-4-4 0,-1 4 97,-4 0 18,0 0 3,0 0 1,-5 0-32,-4 4-7,0 0 0,-1-4-1,-3 8-12,-1-4-3,-9 4 0,5 4 0,-5-4-8,-9 8-3,4 0 0,-8 4 0,-5 4-33,4 4-6,-4 1-2,0 3 0,0 4 4,0 5 1,0 3 0,4 4 0,1 1 1,4 3 0,0 5 0,4 8 0,6-9 2,-1 13 1,4 0 0,6 3 0,-1-7-21,5 4 0,4-1 0,0 5 0,10-4 11,-1-4-3,5-5 0,5 9 0,8-8-8,1-5 0,4-3 0,10-1 0,-1-3 0,5-1 8,9-12-8,4 5 8,5-13-8,5-4 12,-5 0-12,14-12 12,9-4-12,-5-8 0,5-8 0,0-8 8,4-4 20,-4-13 3,0-3 1,-10-5 0,-3-4-32,-10-3 0,0-1 0,-9-12 0,-9 4 10,-5-3-1,-4-5 0,-14 0 0,-5 4-1,-4 8-8,-9 1 12,-9 3-4,-5 5-8,-4 7 0,-5 0 9,-4 5-9,4 8 0,-9 3 0,-5 5 0,1 8 0,-1 4 0,-4 4 0,0 8-10,-9 4 10,0 4-166,4 8-26,-59 16-6,28 5-1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10-07T12:04:40.305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  <inkml:brush xml:id="br1">
      <inkml:brushProperty name="width" value="0.09333" units="cm"/>
      <inkml:brushProperty name="height" value="0.09333" units="cm"/>
      <inkml:brushProperty name="color" value="#808080"/>
      <inkml:brushProperty name="fitToCurve" value="1"/>
    </inkml:brush>
    <inkml:brush xml:id="br2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52DDD8E-9A77-4D33-A34F-6DFF15100323}" emma:medium="tactile" emma:mode="ink">
          <msink:context xmlns:msink="http://schemas.microsoft.com/ink/2010/main" type="writingRegion" rotatedBoundingBox="16058,587 25782,239 26435,18525 16711,18873"/>
        </emma:interpretation>
      </emma:emma>
    </inkml:annotationXML>
    <inkml:traceGroup>
      <inkml:annotationXML>
        <emma:emma xmlns:emma="http://www.w3.org/2003/04/emma" version="1.0">
          <emma:interpretation id="{79658F3F-AC45-4705-9E64-6263F2618BA4}" emma:medium="tactile" emma:mode="ink">
            <msink:context xmlns:msink="http://schemas.microsoft.com/ink/2010/main" type="paragraph" rotatedBoundingBox="18417,413 24955,407 24956,1111 18418,111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9C9EE6C4-BDBA-450B-AE17-4184E6307CB0}" emma:medium="tactile" emma:mode="ink">
              <msink:context xmlns:msink="http://schemas.microsoft.com/ink/2010/main" type="line" rotatedBoundingBox="18417,413 24955,407 24956,1111 18418,1116"/>
            </emma:interpretation>
          </emma:emma>
        </inkml:annotationXML>
        <inkml:traceGroup>
          <inkml:annotationXML>
            <emma:emma xmlns:emma="http://www.w3.org/2003/04/emma" version="1.0">
              <emma:interpretation id="{2EE71669-ABE7-424A-B688-22965D6DBB36}" emma:medium="tactile" emma:mode="ink">
                <msink:context xmlns:msink="http://schemas.microsoft.com/ink/2010/main" type="inkWord" rotatedBoundingBox="18417,499 19059,498 19060,1115 18418,1116"/>
              </emma:interpretation>
              <emma:one-of disjunction-type="recognition" id="oneOf0">
                <emma:interpretation id="interp0" emma:lang="en-IN" emma:confidence="0">
                  <emma:literal>On</emma:literal>
                </emma:interpretation>
                <emma:interpretation id="interp1" emma:lang="en-IN" emma:confidence="0">
                  <emma:literal>10</emma:literal>
                </emma:interpretation>
                <emma:interpretation id="interp2" emma:lang="en-IN" emma:confidence="0">
                  <emma:literal>Or</emma:literal>
                </emma:interpretation>
                <emma:interpretation id="interp3" emma:lang="en-IN" emma:confidence="0">
                  <emma:literal>Of</emma:literal>
                </emma:interpretation>
                <emma:interpretation id="interp4" emma:lang="en-IN" emma:confidence="0">
                  <emma:literal>Oil</emma:literal>
                </emma:interpretation>
              </emma:one-of>
            </emma:emma>
          </inkml:annotationXML>
          <inkml:trace contextRef="#ctx0" brushRef="#br0">-132-194 446,'0'0'20,"0"0"4,0 0-24,0 0 0,-9 0 0,4 4 0,-4-4 15,0 4-2,0 0 0,4-4 0,5 0 0,0 0 0,0 0 0,0 0 0,0 0 12,0 0 3,0 0 0,0 0 0,0 0-13,0 0-3,0 0 0,0 0 0,0 0-2,0 0-1,-4-4 0,-1 0 0,1 0-9,4 4 12,0 0-12,0-8 12,0 8 19,0 0 4,-10 0 1,1 0 0,0 0-2,5 0 0,-5 4 0,-1 4 0,-3 0 6,4 0 0,0 8 1,-5 0 0,5 9 11,4-1 3,-4 4 0,0 4 0,0-7-35,4 7-6,5 0-2,0 0 0,5 5 0,-1-1 0,6-4 0,3 1 0,1-1-3,4-4-1,0-4 0,5 1 0,0-5 19,4-4 3,0-4 1,5 0 0,-4 0-31,8-4 0,-9-8-11,10 0 11,-5-4-28,0 0 1,-1-4 1,1-4 0,-4 0 10,3 0 1,-3-8 1,-5-5 0,-5-3 14,0 0 0,-9-8 0,5-1 10,-10 1 26,-4 0 4,-4-1 2,-1 1 0,-4 0-6,-5-1-2,-4 5 0,-5 4 0,1 8-18,-1 0-4,0 3-1,-4 5 0,0 4-11,-1 4 0,-4 8 0,5 0-11,4 0-92,5 0-18</inkml:trace>
          <inkml:trace contextRef="#ctx0" brushRef="#br0" timeOffset="-764.3987">-69 76 288,'0'0'12,"0"0"4,0 0-16,0 0 0,0 0 0,-9-4 0,9-4 204,0 8 37,0 0 8,0 0 2,0 0-143,0 0-29,0 0-6,0 0-1,-9 12-32,5-4-6,-1 5-2,1 3 0,-1 4-16,5-4-3,-5 4-1,5 0 0,-4 1-4,4-1 0,0 0-8,0 0 12,0 0-4,4-4-8,-4 5 11,5-9-11,0 4 13,-5-8-4,0-8-1,0 0 0,4 12-48,-4-12-9</inkml:trace>
          <inkml:trace contextRef="#ctx0" brushRef="#br0" timeOffset="-1058.5635">0 0 288,'0'0'25,"0"0"-25,0 0 0,0 0 0,0 0 84,0 0 12,0 0 3,0 0 0,0 0-45,0 0-9,0 0-1,0 0-261,0 0-52</inkml:trace>
        </inkml:traceGroup>
        <inkml:traceGroup>
          <inkml:annotationXML>
            <emma:emma xmlns:emma="http://www.w3.org/2003/04/emma" version="1.0">
              <emma:interpretation id="{B948B0DD-6D43-43E5-8223-F2D4E82ADABA}" emma:medium="tactile" emma:mode="ink">
                <msink:context xmlns:msink="http://schemas.microsoft.com/ink/2010/main" type="inkWord" rotatedBoundingBox="19314,479 22083,476 22084,1105 19315,1108"/>
              </emma:interpretation>
              <emma:one-of disjunction-type="recognition" id="oneOf1">
                <emma:interpretation id="interp5" emma:lang="en-IN" emma:confidence="0">
                  <emma:literal>Demand</emma:literal>
                </emma:interpretation>
                <emma:interpretation id="interp6" emma:lang="en-IN" emma:confidence="0">
                  <emma:literal>demand</emma:literal>
                </emma:interpretation>
                <emma:interpretation id="interp7" emma:lang="en-IN" emma:confidence="0">
                  <emma:literal>Dennard</emma:literal>
                </emma:interpretation>
                <emma:interpretation id="interp8" emma:lang="en-IN" emma:confidence="0">
                  <emma:literal>Danaid</emma:literal>
                </emma:interpretation>
                <emma:interpretation id="interp9" emma:lang="en-IN" emma:confidence="0">
                  <emma:literal>Demmd</emma:literal>
                </emma:interpretation>
              </emma:one-of>
            </emma:emma>
          </inkml:annotationXML>
          <inkml:trace contextRef="#ctx0" brushRef="#br0" timeOffset="751.121">806 56 1324,'13'0'59,"-8"0"12,-1 0-57,-4 0-14,-9 0 0,5 0 0,4 0 15,0 0 0,-5 16 0,-4 0 0,0 1-15,0 7 0,4 0-12,1 0 12,-5 0 0,4 1 0,-4 3 0,9-8 0,-5 8 0,1-8 11,4 1-3,0-1-416,0-4-84</inkml:trace>
          <inkml:trace contextRef="#ctx0" brushRef="#br0" timeOffset="1037.6009">564-142 1335,'5'-20'59,"4"16"13,-5-4-58,15 0-14,-6 4 0,10-4 0,4 8 0,1-4 0,4 4 0,-1 4-10,6-4 37,-1 0 7,1 4 2,-1 4 0,1 8 12,-1 0 2,-9 1 1,-8 3 0,-1 0-31,-5 4-7,1 0-1,-5 1 0,-4-1-12,-5 4 0,-5 0 0,-8 0 0,-1 5 28,-4-5 4,-10 0 0,1 0 0,-5-3-20,5-1-3,0-4-1,-1 4 0,1-4-8,-5-3 0,5 3 0,4-8 0,0 0 0,5-4 0,0 0 0,4 0 0,5-4-20,9-4-7,0 0-1,0 0 0,0 0-149,0 0-31</inkml:trace>
          <inkml:trace contextRef="#ctx0" brushRef="#br0" timeOffset="3106.1304">1052 395 529,'0'0'23,"0"0"5,14-4-28,0-4 0,-1 0 0,1-4 0,-5 4 92,0-5 13,5 1 3,0-4 0,-5 0-26,4-4-5,-4 3-1,1-3 0,-6 4-12,1-4-4,-1 0 0,1 7 0,-1-3-3,-4 4-1,0 4 0,0-4 0,-4 4-20,4 8-4,-9 0 0,0-4-1,-5 4-31,5 0 0,-5 4 0,0 8 0,5-4 0,0 4 0,-4 0 0,4 4 0,-1 1 0,6-5 0,-1 4-13,1-4 4,4 4 9,-5 1 0,5-5 0,5 0 0,-1 0 0,5-4 0,1 0 0,-1 0 0,4-4-8,1 0 0,0-4 0,4 0 0,-5 0-16,6-4-2,-6 0-1,6-8 0,-1 4-10,-5-4-3,-3-8 0,3 7 0,1-3 40,-5 4 0,5-4 0,-5 4 0,-5 0 32,5 0 2,-9 3 0,0 9 0,9-4 9,-9 4 1,0 0 1,0 0 0,0 0-20,0 0-4,-9 8-1,9 9 0,-4-1-20,-1 4 0,1-4 0,-1 5 0,5-1 0,-4-4 0,4 4 0,0-4 0,0 1-21,4-5-9,-4-12-2,0 0 0,0 0 8,0 0 0,5-4 1,4-4 0,-5-5 23,1 1 0,4-4-9,0 4 9,0-4-8,0 4 8,0-9-12,1 13 12,3 0-34,1-4 0,4 0 0,-4 4 0,-5 0 34,0 0 14,5 0-1,-1-1 0,-4 5-4,0 0-1,5 0 0,-5 4 0,-9 0 4,0 0 1,0 0 0,14 4 0,0-4-4,-5 8-1,-5 1 0,5 3 0,-9-12-8,5 12 0,-5 0 0,0 0 8,0-4 0,0 4-8,0-4 12,-5 5-4,1-1 16,-1 0 4,1-4 0,4 0 0,-5 0-39,5-8-7,0 0-2,0 0 0,0 0 20,0 0 0,0 0-8,0 0 8,0 0 0,0 0-8,0 0 8,14-4 0,-5-4 13,5-4 10,-1-4 1,1-1 1,-5 5-41,5-4-8,4 0-1,-5 4-1,1-8 26,0 7-8,-1 1 8,6 4 0,-6-4 0,-4 4-8,1 0 8,3 4 0,-13 4-32,9 0-2,-9 0 0,9 8 0,-9-8 34,10 8 0,-6 0 0,5 8 0,-4-4 15,-1 1 9,5-1 3,-4 4 0,-1-4-19,1 0-8,0 0 8,4-4-8,-9-8 9,9 9-9,0-5 10,0 0-10,0 0 8,0-4-8,0 0 0,5 0 0,0-4 8,-5-4-8,0-1 0,0 1 9,0-4-9,5 0 0,-1-4 9,6 0-9,-6-1 0,1 1 8,4 0-8,0-4 0,1 4 0,-6 3 0,10-7 0,-9 8 0,4 4 0,-4 0 0,-10 0 0,1 4 0,4 0 14,4 0 5,-4 0 1,-9 4 0,0 0-20,10 4 0,-1 0 0,0 0 0,-9-4-24,9 12-9,-5 0-2,6-4 0,-6 0 15,1 0 4,-5 4 0,9-3 0,-5-1 2,-4-8 1,0 0 0,5 8 0,-5-8 13,0 0-9,0 0 9,0 0-8,0 0 8,0 0 0,0 0 8,0 0-8,-14-4 0,5 4 0,0 0 0,4 0 0,-4-4 28,9 4 0,-9 0 1,-4 0 0,3 8-11,-3-4-2,-5 4-1,9 0 0,-5 4-15,0 0 0,1 0 8,8 1-8,-4-1 0,4 0 0,1 4 0,-1-4 0,5 0 0,5 1 0,4-1 8,0-4-8,-9-8 0,9 8 9,14 0-9,-9-4 8,-14-4-8,9 0 0,9-4 0,0 0-11,0 0 22,-4-4 4,0 4 1,4-4 0,0-5-16,-4 1 0,-10-4 0,5 8 0,-4-4-8,-1 0-5,1-4-1,0 7 0,-5-3 43,4 4 9,-4-4 2,0 12 0,0 0-20,0 0-3,0 0-1,0 0 0,0 0 5,0 0 1,0 0 0,0 0 0,0 0-40,-4 8-8,-1 4-2,0 0 0,5-3 20,0 3 8,5 0-8,0 0 8,-5-12-32,4 8-2,5 0 0,-9-8 0,0 0-7,9 4-2,0 0 0,0-4 0,1 0 19,3 0 4,-4-8 1,0 0 0,1 0 19,-6-4 0,1 0 0,8 0 0,-4 3 0,1-3 0,-6 0 0,5 4 0,0-4 48,-4 4 12,-1 0 4,-4 8 0,0 0-48,0 0-16,0 0 9,0 0-9,0 0 0,0 0 0,10 8 0,-6 0 0,-4 4-9,0-4 9,0 4 0,0 0 0,5 1 0,-5-1 0,4 4 0,-4-4 0,0 4 0,0-4 0,5 1 0,-1-1 0,-4-12 0,5 8 0,-1 0 9,1 0-9,-5-8 0,9 4 0,5-8 0,-5 4 0,-5-8 0,5 0 0,1 0 0,-1 0 0,0-5 0,0-3 0,0 4 0,0-4 0,5 4 0,-5 0 0,0 0 0,-4-1 0,4 1 0,-5 4 0,5 0 0,-4 4 0,-5 4 0,0 0 0,14-4 0,-14 4 0,0 0 0,0 0 0,9 4 0,0 4 0,0 0 0,0 0 0,0 4 0,0-3 0,5-1-17,-5 4 4,-5 0 1,-4 0 0,5-4 12,0 0 16,4 0-3,-5 0-1,-4-8-36,0 0-7,0 0-1,9 9-1,-4-1 1,4-4 1,-4-4 0,8 0 0,-4-4 50,5 0 9,0-5 3,-1 1 0,1 0-50,-5-4-9,5 0-3,-1 0 0,1-4 50,4-1 9,-13-3 3,4 4 0,-5 0-31,6 4 0,-1 0 0,4 3 0,-8-3-19,4 8-9,0-4-3,-9 8 0,0 0 50,0 0 9,9-4 3,5 0 0,-14 4-31,0 0 0,4 4-13,5-4 4,-9 0-11,14 8-3,-14-8 0,5 4 0,-5-4 23,0 0 0,0 0 0,0 0 0,0 0 0,0 0 0,0 0 0,0 0 0,0 0 20,0 0 9,0 0 2,0 0 0,0 0-31,0 0 0,0 0 0,0 0 0,0 0 32,-5 0 1,-4 0 0,-5 4 0,5 0-33,0 4 0,-4 1 0,-1 7 0,0-4 0,5 4-19,-5 0 3,5 5 0,0-5 25,0 0 6,9 0 1,0 0 0,0 0-16,0-3-12,9-9 3,0 4 0,0-4 9,5 0 12,0-4-2,4-4-1,0-8-33,0 0-8,-4-1 0,0-7-1,4 0 1,-4-8 1,4-1 0,0-3 0,-9-1 42,9-3 8,-4 4 1,0-5 1,-10-3 18,5 7 3,-4-3 1,-1 8 0,-4 3-23,0 5-5,0 4-1,-4 4 0,4 12-22,0 0-5,-5 4-1,-4 8 0,0 8 14,0 4 0,-5 5 0,5 7 0,-4 1 0,3 3 0,1 1 0,0 3 0,0-3 0,9-1 0,0-3 0,0-5 0,5-4 0,-1-3 0,1-9 0,4-4 0,5 0-72,-5-4-11</inkml:trace>
        </inkml:traceGroup>
        <inkml:traceGroup>
          <inkml:annotationXML>
            <emma:emma xmlns:emma="http://www.w3.org/2003/04/emma" version="1.0">
              <emma:interpretation id="{95E42B43-0750-402E-8034-BEBAD829C475}" emma:medium="tactile" emma:mode="ink">
                <msink:context xmlns:msink="http://schemas.microsoft.com/ink/2010/main" type="inkWord" rotatedBoundingBox="22679,409 24955,407 24956,1100 22680,1102"/>
              </emma:interpretation>
              <emma:one-of disjunction-type="recognition" id="oneOf2">
                <emma:interpretation id="interp10" emma:lang="en-IN" emma:confidence="0">
                  <emma:literal>should</emma:literal>
                </emma:interpretation>
                <emma:interpretation id="interp11" emma:lang="en-IN" emma:confidence="0">
                  <emma:literal>shadd</emma:literal>
                </emma:interpretation>
                <emma:interpretation id="interp12" emma:lang="en-IN" emma:confidence="0">
                  <emma:literal>shad</emma:literal>
                </emma:interpretation>
                <emma:interpretation id="interp13" emma:lang="en-IN" emma:confidence="0">
                  <emma:literal>shodd</emma:literal>
                </emma:interpretation>
                <emma:interpretation id="interp14" emma:lang="en-IN" emma:confidence="0">
                  <emma:literal>shoad</emma:literal>
                </emma:interpretation>
              </emma:one-of>
            </emma:emma>
          </inkml:annotationXML>
          <inkml:trace contextRef="#ctx0" brushRef="#br0" timeOffset="5952.1715">3929 325 622,'50'0'28,"-36"4"5,-14-4-33,0 0 0,0 0 0,0 0 0,0 0 99,0 0 13,0 0 2,0 0 1,0 0-92,0 0-23,0 0 0,0 0 0,0 0 56,0 0 6,0 0 2,-5 4 0,5-4-30,0 0-6,0 0 0,0 0-1,0 0 8,0 0 1,0 0 1,0 0 0,0 0-8,0 0-1,0-4-1,5-5 0,4 1 8,0-4 1,0 0 1,0 0 0,0-4-9,5 0-1,-5-4-1,5-1 0,-1 1 10,1 4 1,-1 0 1,1 0 0,0 4-30,-5 0-8,9 0 0,-9 7 0,0 5-50,5 5-11,4-1-3,0 4 0,1 4 72,-10 0 15,0 4 2,4 0 1,-3 0-18,-1 4-8,0 1 8,-5-1-8,-4-4 0,5 0 0,-5 0 0,-5 0 0,5 1-28,-4-1 1,4-4 1,-5 0 0,-8-4 26,3 0 0,10-8 0,0 0 0,-13 0-44,4 4-4,0-4-1,-5 0 0,5-4 27,-5 4 6,5-4 0,0 0 1,0 0 15,4 0 0,-4 0 0,9 4 0,0 0 0,0 0 0,0 0 0,-9 4 0,0-4 0,9 0 0,0 0 0,0 0 0,0 0 0,0 0 0,9 8 0,0 0 0,5-4 0,0 4 0,-1-4 0,1 0 0,4-4 0,-9 0 0,5 0 0,-1-4 0,6 0 0,3-4 0,-3-4 0,-1 0 0,0 0 16,0-4 5,1-5 2,-6 1 0,5 0 14,-4-8 3,-5-4 1,5-1 0,-5 1-33,0 4-8,5-1 0,-10-3 0,5 4 0,-4-4 0,-1 3 0,1 5 0,-5 4 53,0 4 9,0 4 2,0-4 0,0 4-52,-5 3-12,5 9 0,0 0 0,0 0 0,-4 0 0,-10 9 0,10 7 0,-1 0 0,-4 8 0,0-4 0,0 4 0,4 5 0,1 3 0,-5 0 0,4 0 0,-4 1 0,9-1 0,-5-4 0,1 1 0,4-1 0,0-4 0,0 0 0,4-8 0,-4 1 0,5-1 0,-1-8 0,1 0 0,-5-8 0,0 0 0,0 0 0,14 0 0,-1-4 0,1-8 0,-5 0 0,9-1 0,-4 1-48,0-4-13,-5 0-3,4 0 0,1 4 52,-5-4 12,0 8 0,5 0 0,-5-1 0,-9 9 0,0 0 0,14 0 0,-14 0 0,0 0 0,0 0 0,9 9 0,0-1 0,-5 4 0,1-4 0,0 4 0,-1 0-54,-4 0-8,5 0-2,-1-4 0,1 0 52,-5-8 12,4 8 0,5 5 0,-9-13 0,10 4 0,-10-4 0,13 4 0,1-4 0,0-4 0,-5 0 0,4-5 0,1 1-54,4-4-8,-4 0-2,-1 0 0,1 0 52,0-4 12,4 0 0,-4 0 0,-1-5 0,-4 5 0,1 0 0,-1 0 0,0 4 0,0 0 8,5 0 0,-1 4-8,-4 3 0,5-3 0,-5 8-10,5-4 10,-5 4 0,0 0 0,-5 0 0,15 4 0,-10 4 0,0 1 0,-5-5 0,6 4 0,-6 0 0,5 0 0,0-4 0,-4 4 0,-5-8 0,0 0 0,0 4 0,0-4 0,0 0-9,0 0 9,0 0 0,0 0 0,0 0 0,0 0 0,0 0 0,0 0 0,0 0 0,0 0 0,-9-4 0,-5 4 0,0-4 21,1 0 5,-1 0 1,-4 4 0,-5 0 8,9 0 1,14 0 1,-18 4 0,0 4-29,0 0-8,0 4 0,-1 0 0,6 4 0,-1 0 0,-4 1 0,9-1 0,4 0 0,-4 0 0,5-4 0,4 4 0,4 0 0,5-3 0,0-1 0,5 0 0,0-4 52,4 0 10,5 0 2,-10-4 0,-13-4-52,19 0-12,-1-4 0,4 0 0,-3 0 0,3-4 0,-8 0 0,0 0 0,-1-4 0,1-5 0,-5 5 0,0-4 0,-4 0 0,-5 4 0,0-4 0,0-4 0,0 8 0,-5-5 0,5 5 0,-9-4 0,0 4 54,-5 4 8,5 0 2,0 4 0,-14 0-52,14 0-12,-9 4 0,18 0 0,0 0-48,0 0-13,-4 16-3,-1-4 0,5-4 52,-5 4 12,1 0 0,4 0 0,0 1 0,9-1 0,-4-4 0,8 4 0,5-8 0,1 0 0,-6 4 0,6-4 0,-1-4 33,0 0 10,0 0 1,0-4 1,-4 0-21,0 0-4,-10-4 0,14 4-1,-4-4-19,-9 0 0,4-4 0,-5 3 0,-4 1 0,5 4 0,-1-4 0,-4 8 0,0 0 0,0 0 0,0 0 0,0 0 0,-13 0 9,4 8-1,9-8-8,-5 8 12,1 5-12,-1-1-8,5-12 8,0 12-13,5 4 13,-5-4 0,0 0 0,4-4 0,1 0 0,4 0 0,-9-8 0,9 8 0,0-4 0,5-4 0,-5 0 0,4 0 0,-3-4 0,-1 0 0,4-8 0,-4 4 0,5-4 0,-5-4 0,0 0 0,5 0 0,-5-5 15,0 9 5,0-4 2,-4 0 0,4 0-22,-5 4 0,-4 0 0,0 12 0,0 0-20,0 0 0,0 0 1,0 0 0,0 0 19,0 0 0,0 0 0,0 12 0,-4 0 0,-1 0 0,5-4 0,0 8 0,-4 0 0,4 1 0,0-1 0,-5 0 0,5-8 0,0 4 0,5 0 0,-5-12 0,0 0 0,4 8 11,-4-8-2,9 4 0,1 0-9,-1-4-12,0 0 2,0 0 1,0-4 25,5 0 4,-5-4 2,0 0 0,0 0-35,0 0-7,5 0-2,-5-4 0,0 4 22,5-4 0,-5-5 0,-5 5 0,14 4 0,-4-8 0,-14 0 0,9 4 0,0 0 0,0 0 0,-13 4 0,4-1 0,-5-3 0,5 12 0,9-8 0,-4 0 0,-5 8 14,0 0 7,9-8 2,-4 4 0,-5 4-37,0 0-7,9-4-2,0 0 0,0 0 23,0 0 0,-9 4 0,9 0 0,-9 0 0,0 0 0,0 0 0,0 0 0,5-8 0,-1 0 0,1 0 0,4 0 0,-9-4 0,9-1 0,-9 5 0,9 0 0,-4-8 20,-1 0 9,1 0 2,-1 4 0,-4 0-50,0 0-9,0-1-3,0 1 0,0 0 31,0 0 0,0 0 0,-9 0 0,9 4 0,-4 0 0,-10 0 0,14 4 0,-9 4 0,9 0 0,0 0 0,-14 8 0,1-4 0,-1 8 0,9 4 0,1 0 0,-5 4 0,0 5 0,0-5 0,-1 8 0,1 0 0,0 5 0,-4-5-8,3 4 8,1 0 0,0 1 0,5-1 0,4-4 0,-5-8 0,5 5 0,5-1 0,-5-8 0,0 0 0,4-4 0,10 0 0,0-4 0,-5-4 0,-9-4 0,9 4 0,4-8 0,6 0 0,-1-8 0,0 0 0,5-4 0,-5 4 16,5-4 4,-14 0 0,14-1 0,-5-3-20,0 4-9,-4-4 1,-1 4 0,-3 4 8,3 0 0,1-1 0,-5 1 0,0 4-12,0-4 0,-4 4 0,8 4 0,1 4 12,-5 0 0,-9 0 10,9 4-10,5-4 0,-5 8 0,0 0 0,-9-4-10,14 4 10,-14-8 0,4 4 0,-4 4 0,0-8-45,5 9-7,-1 3-2,-4-12 0,0 0 40,0 0 14,0 0-9,0 0 9,0 0 0,0 0-8,0 0 8,0 0 0,0 0 0,-9 0 0,0-4 0,0 0 0,5 0 0,-10 4 16,0-4-4,5 8-1,0-4 1,-5 8 0,1-4 0,-1 4 0,-4 4-12,4 0 0,1 4 0,-6 0 8,10-4-8,0 4 0,-5 1 0,14-1 8,0-4 20,0 0 3,0 0 1,19-4 0,-6 0-32,1-4-10,0 0 0,4-4 0,5-4 10,-1-4 0,1 0 0,0-8 8,-5 0-8,5-4-8,0-5 8,-5-7-12,-4 0 12,4-4-12,0-5 12,-9-3-12,5-1 25,-10 1 5,-4 0 1,5 3 0,-1 9-19,-4 0-19,0 8 4,0 3 1,5 5 22,-5 4 5,0 12 1,0 0 0,-9 8-22,0 12-5,-5 1-1,14 7 0,-9 0 22,0 4 5,9 5 1,-5-1 0,1 0-14,4-3 0,0-1 0,0 0 0,9-4 0,-5-3-8,5-1 8,-4-4-13,13-4 13,-4-4 16,-5-4-3,9 0-1</inkml:trace>
        </inkml:traceGroup>
      </inkml:traceGroup>
    </inkml:traceGroup>
    <inkml:traceGroup>
      <inkml:annotationXML>
        <emma:emma xmlns:emma="http://www.w3.org/2003/04/emma" version="1.0">
          <emma:interpretation id="{A607CC47-F3E6-4DBF-9404-6D8772308E66}" emma:medium="tactile" emma:mode="ink">
            <msink:context xmlns:msink="http://schemas.microsoft.com/ink/2010/main" type="paragraph" rotatedBoundingBox="18547,1792 24250,1439 24303,2292 18600,264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D0AEBE7E-8F5A-4295-931C-C82492635E7B}" emma:medium="tactile" emma:mode="ink">
              <msink:context xmlns:msink="http://schemas.microsoft.com/ink/2010/main" type="line" rotatedBoundingBox="18547,1792 24250,1439 24303,2292 18600,2645"/>
            </emma:interpretation>
          </emma:emma>
        </inkml:annotationXML>
        <inkml:traceGroup>
          <inkml:annotationXML>
            <emma:emma xmlns:emma="http://www.w3.org/2003/04/emma" version="1.0">
              <emma:interpretation id="{FAAA1037-A168-4304-8871-7D481CDADE6D}" emma:medium="tactile" emma:mode="ink">
                <msink:context xmlns:msink="http://schemas.microsoft.com/ink/2010/main" type="inkWord" rotatedBoundingBox="18555,1919 19445,1863 19490,2590 18600,2645"/>
              </emma:interpretation>
              <emma:one-of disjunction-type="recognition" id="oneOf3">
                <emma:interpretation id="interp15" emma:lang="en-IN" emma:confidence="0">
                  <emma:literal>go</emma:literal>
                </emma:interpretation>
                <emma:interpretation id="interp16" emma:lang="en-IN" emma:confidence="0">
                  <emma:literal>qo</emma:literal>
                </emma:interpretation>
              </emma:one-of>
            </emma:emma>
          </inkml:annotationXML>
          <inkml:trace contextRef="#ctx0" brushRef="#br0" timeOffset="7650.313">-181 1455 403,'0'0'36,"0"0"-36,0 0 0,0 0 0,0 0 116,0 0 17,0 0 3,0 0 1,0 0-32,0 0-6,0 0-2,0 0 0,0 0-25,0 0-4,0 0-2,0 0 0,0 0-18,0 0-3,4-8-1,5 0 0,0-4-19,0 0-4,1-4-1,3 4 0,-4-5-3,5 1-1,0 4 0,-1 0 0,1-4-3,0 0-1,-1-1 0,1 5 0,4-4-12,0 4 9,-9 4-9,10-4 8,-6 4-8,1 3 0,-5 1 0,0 4 0,0-4 0,0 4 0,5 0 0,-5 0-11,-9 0 11,9 4 0,0 0 0,1 1 0,-10-5 0,9 8 0,-9-8 0,9 8 0,0 0 0,-9-8 0,0 0 0,0 0 0,0 0 0,0 0 0,0 0 0,-5 8 0,-4-4 0,0-4 0,0 0 0,0 0 0,-5 0 0,1 0 0,-1 4 0,0-4 0,1 4 9,-1 0-9,-4-4 12,4 4-12,0 4 10,1-4-10,4 4 8,0 0-8,9-8 0,0 0 0,-5 13 0,5 3 0,0 0 0,0 0-11,5-4 11,-1 0-12,1 1 12,4-5 0,4-4 0,1 4 0,0-4 9,-5 0-9,9-4 12,-9 0-12,5 4 13,-1-8-4,1 0-1,4 0 0,-4-4-8,-5 0 12,5-4-12,-5-5 12,0 1-12,-5 4 10,6 4-10,-6-4 10,-4-4-10,5 3 0,-5 5 0,0 8 0,0 0 0,0 0 0,0 0-10,0 17 10,0-1-20,0 8 1,0 0 1,0 9 0,0-1 10,-5 4 8,5-3-12,-4 3 12,-6 5 0,6-5 0,-5 1 0,0-1 0,-5-4 9,5 1-9,-5-5 8,1 0-8,-6 1 0,-3-5 0,3 0-14,-3-3 5,3-9-33,1 0-6,5-4-2,-1-8 0,0 4 6,1-8 2,4-8 0,-1 0 0,1-5 34,5-3 8,-1 0 0,1 0 0,-1-1 12,5-3 4,5-4 0,-1 0 1,1-1 19,-1 1 4,5 0 1,5-5 0,0 5-5,-1-5-2,6 5 0,3 4 0,-3 4-34,3-1 0,-8 1 0,4 0 0,5 0 0,-5-1 0,5 5 0,4 0 0,-4 0 0,0 0 0,0 8 0,-1 0 0,1-5 0,4 9 0,-8 0 0,8 0 0,-9 0 0,0-4 0,5 8-12,-5-4 3,5 8 9,-5-4 8,1 0-8,-1 0 11,-5 4-11,6 0 0,-6-4-12,1 0 12,-5 4 0,0-4 0,0-4 0,-9 4 12,0 0-12,0 0 0,0 0 0,0 0 0,0 0 0,0 0 12,0 0-12,0 0 12,0 0-12,-9 0 12,-5 0-12,1 4 12,-1-4-12,1 0 8,-6 4-8,1 0 8,0 4-8,4 5 12,-4-1-12,0 4 12,4-8-12,0 4 0,1 4 0,-1 1 0,1-9 0,8 4 0,0 0 0,1 0 0,4 4 0,0-4 0,4-4 0,1 5 0,4-5 0,0 0 8,5-8 2,-1 4 0,6-4 5,-1-4 1,0 0 0,5 0 0,0-8-6,-1 3-1,1 1 0,4-4 0,-4-4 0,0 0 0,-5 0 0,0-5 0,-8 1-1,3 4 0,-4 4 0,-4 0 0,-5-4 0,0-1 0,-5 9 0,1 0 0,-10 0-8,0 4 0,5 0 0,-4 0 0,-6 8 0,10-4 0,-4 4 0,-1 0 0,5 0 0,0 4 0,0 0 0,9-8 0,0 0-24,4 12 4,1 1 0,4-1-888</inkml:trace>
        </inkml:traceGroup>
        <inkml:traceGroup>
          <inkml:annotationXML>
            <emma:emma xmlns:emma="http://www.w3.org/2003/04/emma" version="1.0">
              <emma:interpretation id="{C0D57623-8BF6-4822-B917-CB9922FD58E9}" emma:medium="tactile" emma:mode="ink">
                <msink:context xmlns:msink="http://schemas.microsoft.com/ink/2010/main" type="inkWord" rotatedBoundingBox="19873,1710 21817,1590 21852,2147 19907,2268"/>
              </emma:interpretation>
              <emma:one-of disjunction-type="recognition" id="oneOf4">
                <emma:interpretation id="interp17" emma:lang="en-IN" emma:confidence="0">
                  <emma:literal>down</emma:literal>
                </emma:interpretation>
                <emma:interpretation id="interp18" emma:lang="en-IN" emma:confidence="0">
                  <emma:literal>clown</emma:literal>
                </emma:interpretation>
                <emma:interpretation id="interp19" emma:lang="en-IN" emma:confidence="0">
                  <emma:literal>doom</emma:literal>
                </emma:interpretation>
                <emma:interpretation id="interp20" emma:lang="en-IN" emma:confidence="0">
                  <emma:literal>dawn</emma:literal>
                </emma:interpretation>
                <emma:interpretation id="interp21" emma:lang="en-IN" emma:confidence="0">
                  <emma:literal>downs</emma:literal>
                </emma:interpretation>
              </emma:one-of>
            </emma:emma>
          </inkml:annotationXML>
          <inkml:trace contextRef="#ctx0" brushRef="#br0" timeOffset="9270.5852">1153 1504 1335,'0'0'29,"0"0"7,0 0 0,0 0 2,0 0-30,0 0-8,0-8 0,4-4 0,-4 12 52,5-8 8,-1-5 3,5 5 0,-4-4-24,-1 0-5,6 0-1,-1-4 0,4 0 5,-4-1 1,1 9 0,-1-8 0,0 0-23,4 0-5,1 0-1,0 3 0,-1 5-1,-4-4 0,5 0 0,0 4 0,-1 0-9,1 4 0,-5-4-10,5 4 10,0 0 0,-1 0-9,1 4 9,0 0 0,-10 0 0,5 0-8,5 0 8,-10 4 0,-4-4 0,0 0-8,0 0 8,0 0 0,5 4 0,0 0 0,-5-4 0,0 0 0,0 0 0,0 0 0,0 0 0,0 0 8,0 0-8,0 0 0,-10 8 0,1 0 8,-4-4 1,4 0 1,-5 0 0,-4 4 0,4-4 18,0 4 3,-4 0 1,4 4 0,-4-3-17,5-1-3,-1 4-1,5 0 0,0 4-11,0-4 8,0-4-8,4 0 8,0 5-8,1-5 0,4 4 0,4-4 0,-4 4 0,5-4 10,4-4-10,5 0 10,-1 0-10,-4-4 12,5-4-12,0 0 12,4 4-12,0-8 0,0 4 9,1-4-9,-1-8 0,0 0 0,5-5 0,-5-3 0,-4-4 0,-5-1 8,4 1-8,1-4 0,-5-1 0,-4 1 8,-5 4-8,4-1 0,1 1 8,-1 4-8,-4 3 8,-4 1-8,4 4 0,0 8 0,-5 0 0,5 8 0,0 0 0,0 0 0,-4 8 0,-1 4 0,-4 4-10,0 0 0,4 5 0,-4-5 0,5 8 10,-1 0 0,1 1 0,-1 3 0,5-4 0,5 13 0,-1-5 0,1-4 0,4-7 0,0-1 0,5-4 8,-1-4-8,1 4 11,0-7-3,4-5 0,0 0 0,0-4-8,1-4 0,-1-4 0,0 3 0,0-7 0,0 0 0,1-4 0,-1-4 0,0 0 0,0 3 0,-4 1 0,9-8 0,-5 0 0,0 7-17,0 1 4,-4 4 1,-5-4 12,5 4 0,-1 0 0,1 4 10,-5 8-10,0-5-11,0 1 3,5 4 0,-5 0 8,0 4-8,5-4 8,-5 5-8,0-5 0,0 8 0,0 0 0,-4 0 0,4-4 8,-5 4-8,6 0 8,-10-8-8,0 0 0,4 4 0,5 4 0,-9-8 0,0 0 8,0 0 0,0 0 0,0 0 0,0 0 0,0 0 0,-9 0 8,0 0-8,-5 4 0,1-4 0,-1 0 0,-4 0 0,4 4 8,-9 0-8,5-4 8,0 4-8,0 0 11,4 9-3,-4-1 0,-5 0 0,5-4-8,4 4 0,1 4 0,4 0 0,-5-3 0,5 3 0,4 0 0,1 4-11,4-4 11,4-3 0,-4-5 0,9 4 0,0-8 0,1 0 0,-1 4 8,4-4-8,5-4 11,-4 0-3,4-4 0,1 0 0,-1 0-8,0-4 0,-4 0 0,-1 0 8,1-13-8,0 5 12,-1 0-12,1 0 12,-10-4-4,1 3 0,4 1 0,-4 0 0,-5 0-8,-5 4 12,1-1-12,-6 1 12,1 4-12,-4 0 0,-1 0 0,0 8 0,-4 0 0,0 0 0,0 0-12,0 0 12,-1 8-11,6 0 11,-1 0-8,0 4 8,5-3-8,5-1 8,4-8-8,0 12 8,4 0 0,1-4 0,4 4 0,0-4 0,5 0 0,-1-4 0,6 0 0,3-4 0,1-4 0,0 0 0,-5 0 0,5-4 0,-5 8 0,0-8 0,5 4 9,-9-4-9,-5-4 0,4 4 0,1 0 0,-5 0 0,-9 8 0,0 0 0,9-9 0,0 5 0,-9 4 8,0 0-8,0 0 0,0 0 0,0 0 0,0 0-9,-4 9-1,-1 3 0,5-12 10,0 12 0,0-12 0,-4 16 0,4-4 0,4 0 0,1 0 0,-1 1 0,1 3 0,4-4 0,5-4 0,-1 0-8,-3 0 8,-1-8 0,9 0 8,-5 0-8,-3-4 18,3 0-1,-8-4 0,4 0 0,9-4-17,-4 4 0,-5-4 0,5-1 0,-5-3 0,0 0 8,0 4-8,0 4 0,-4-4 0,4 8 0,-5-5 0,-4 9 0,0 0 0,0 0 0,0 0 0,9 0 0,0 0-10,-9 0 1,0 0 0,5 9 0,-1 3 9,1 0-12,-10 4 12,5-4-12,5-4 12,0 0 0,-1 5 0,1-1 0,-5-12 10,9 4 4,0 4 1,0-4 0,-9-4-15,9 0 0,5 0-12,-5 0 12,0-4 0,0-4 0,0 0 0,-4-5 0,-1 5 8,1-4-8,-5-4 0,4 0 0,-4 0 0,-4-1 0,4 5 0,-5 0 0,-4-4 0,5 4 0,-1 0 0,-4 0 0,4 8 0,-4 0 0,9 4 0,0 0 0,-13-5 0,8 5 0,5 0 0,-9 5 0,9-5-55,-5 8-4,1 4-1,4 0 0,4-4-119,6 0-24,3 16-5,-4-12 0</inkml:trace>
          <inkml:trace contextRef="#ctx0" brushRef="#br0" timeOffset="9615.8837">2664 1229 691,'0'0'61,"5"-8"-49,4 0-12,0-1 0,0 1 187,0 0 34,0 0 7,-4 4 2,4-4-138,0 4-27,-9 4-5,0 0-2,0 0-4,0 0-1,5 4 0,-5-4 0,4 8-36,1 0-7,-1 4-2,-4 0 0,5 1-8,-5-1 0,0-4 9,0 4-9,-5 0 16,5 4-2,0 1 0,0-5 0,0-12-22,0 0-5,0 12-1,0-12 0,0 0 14,0 0 0,0 0 0,0 0 0,0 0 38,0 0 10,9-4 3,0 0 0,5-8-30,-5 3-5,5-7-2,-1 4 0,1 0-6,0-4-8,-5 4 11,5 0-11,4 3 0,-9 1 0,0 4-10,5 0 10,-5 0-11,0 4 11,5 0-8,-5 8 8,-5 0 0,5 5 0,-4-5 0,-1 12 8,5 0-8,-4 0-16,0-3 4,4 7 0,0-4 12,-5 0 16,-4-8-4,5 1-1,-1-1-11,6 0 0,-6 0 0,5-4 0,-4 0-12,8-4-4,1 0 0,-5-4-1</inkml:trace>
        </inkml:traceGroup>
        <inkml:traceGroup>
          <inkml:annotationXML>
            <emma:emma xmlns:emma="http://www.w3.org/2003/04/emma" version="1.0">
              <emma:interpretation id="{42B49DC0-DD6A-4003-AF19-125B24A66301}" emma:medium="tactile" emma:mode="ink">
                <msink:context xmlns:msink="http://schemas.microsoft.com/ink/2010/main" type="inkWord" rotatedBoundingBox="22476,1582 24253,1472 24283,1965 22506,2075"/>
              </emma:interpretation>
              <emma:one-of disjunction-type="recognition" id="oneOf5">
                <emma:interpretation id="interp22" emma:lang="en-IN" emma:confidence="0">
                  <emma:literal>with</emma:literal>
                </emma:interpretation>
                <emma:interpretation id="interp23" emma:lang="en-IN" emma:confidence="0">
                  <emma:literal>west h</emma:literal>
                </emma:interpretation>
                <emma:interpretation id="interp24" emma:lang="en-IN" emma:confidence="0">
                  <emma:literal>went h</emma:literal>
                </emma:interpretation>
                <emma:interpretation id="interp25" emma:lang="en-IN" emma:confidence="0">
                  <emma:literal>wet h</emma:literal>
                </emma:interpretation>
                <emma:interpretation id="interp26" emma:lang="en-IN" emma:confidence="0">
                  <emma:literal>wide h</emma:literal>
                </emma:interpretation>
              </emma:one-of>
            </emma:emma>
          </inkml:annotationXML>
          <inkml:trace contextRef="#ctx0" brushRef="#br0" timeOffset="16314.251">3743 1172 403,'0'0'36,"0"0"-36,0 0 0,0 0 0,9-4 172,0 0 28,0 0 6,-4 0 1,0-4-118,-1 4-23,-4-4-5,5 4-1,-5 4 2,4-8 0,-4 8 0,0 0 0,0 0-4,0 0-1,0 0 0,0 0 0,0 0-38,0 0-8,0 0-2,-4 8 0,-5 8-9,4 0 0,-4 4 0,4 0 0,5-7 0,-4 7 0,-1 0 0,5 0 0,0-8 0,5 5 0,-1-1 0,1-4 0,-1-4 0,6 4 0,-1-4 11,0 0-11,4-8 16,-3 0-4,8-4 0,-9 0 0,5-4-3,-1 0-1,1-4 0,0 0 0,-1 0-8,1-5 0,-5 1 0,0-4 0,0 4 0,0 0 0,-4 4 0,-1 3 0,1-3 12,-5 4 0,0 4 0,0 4 0,0 0-12,0 0 0,0 0 0,0 0 0,0 0 0,0 0-11,0 0 3,0 0 0,0 12 8,4 0 0,6 1 0,-6-5 0,-4-8 0,9 12-8,5-4 8,0 0-8,-1-8 8,5 0 0,1 0 8,-1 0-8,0-4 8,0 0-8,5 0 8,-5-4-8,-9-4 0,0-1 8,10 1-8,-6 0 0,-4-4 22,1 0 0,-1 4 0,0 0 0,-9-5-22,0 1 0,0 8 0,-5-4 0,1 0 0,-1 4 0,-4 0 0,0 4 0,-5 0 0,1 4 0,3 4 0,1 0 0,0 0-23,0 4-5,0-4-2,4 4-551,1 4-111</inkml:trace>
          <inkml:trace contextRef="#ctx0" brushRef="#br0" timeOffset="16556.8531">4412 1261 288,'0'0'25,"0"0"-25,0 0 0,14-8 0,-9 4 212,-5 4 38,4-8 7,1 0 2,-1-4-131,1 4-25,-5-1-6,0 9-1,4-8-26,-4 8-6,5-8 0,-5 8-1,0-12-35,0 12-6,0 0-2,0 0 0,0 0-12,0 0-8,0 0 10,0 0-10,0 12 0,0-4 0,0 4 0,-5 1-10,5-1 10,0 0 0,5-4 0,-1 4-8,1-4 8,4 0 8,0 0-8,0 1 11,5-9-21,0 4-4,4-4-1,-4 0-533,4-9-106</inkml:trace>
          <inkml:trace contextRef="#ctx0" brushRef="#br0" timeOffset="16925.7227">4649 1083 288,'0'0'12,"0"0"4,0 0-16,0 0 0,-4-8 0,-5 4 0,-1 0 184,1 4 35,-4 0 6,4 4 2,-5-4-175,5 4-36,0 4-6,0 0-2,-1 0-8,6 0-11,-1 0 3,1 9 0,-1-5-42,1-4-8,4 4-2,4 0 0,-4 4-48,9-4-9,-4-3-3,-1 3 0,6-4 61,-10-8 12,9 4 3,0 0 0,0-4 64,5 0 12,-5 0 4,0 0 0,4-8 86,-3 0 18,3-4 3,1 3 1,-1 1-55,1-4-10,0-4-3,4 0 0,-9-4 16,5-1 4,-1 1 0,6-4 0,-6 0-27,1-1-5,0 1 0,-5 0-1,0-1-28,0 1-6,-5 8-1,6-4 0,-6 8-8,-4 4-3,0 8 0,0 0 0,0 0-17,0 0 0,0 0 0,-4 12 0,-1 4 0,-4 4-9,4 4 1,1 1 0,-1 3 8,1-4 11,-1 1-3,1-1 0,8-4-8,1 0 0,-1 1 0,1-1 0,4-4 18,5-4 2,-1 4 0,1-4 0,4-8-20,-9 0 0,0 1 0,10-5 0,-6-5-114,5 1-26,-4-8-6,4 4-1</inkml:trace>
          <inkml:trace contextRef="#ctx0" brushRef="#br0" timeOffset="17047.8678">4799 913 990,'-9'8'44,"5"-4"8,-5 4-41,4 0-11,5-8 0,-4 8 0,4 5 47,0-13 7,4 8 2,5 4 0,5-4-39,9 4-7,-1-4-2,6 0-365,-1-4-74</inkml:trace>
          <inkml:trace contextRef="#ctx0" brushRef="#br0" timeOffset="17450.5939">5136 1022 460,'0'0'41,"5"-8"-33,-5-8-8,0 0 0,0 4 220,9-4 43,-4-5 8,-1 1 1,-4 0-160,0 0-33,0-1-7,5 1 0,-5 8-12,4 4-1,-4 0-1,0 8 0,0-12-17,0 12-3,0 0-1,0 0 0,0 0-28,0 0-9,0 16 0,0 4 0,-4-4 38,-1 9 1,1-1 0,-10 0 0,14 0-39,-5 1-13,-4-1 0,9 0 0,-4 5 13,-1-9 16,1 4-3,4 0-1,0-7-12,0-1 0,0-4 0,0 4 0,0-4 14,4-4-3,-4-8-1,0 0 0,5 8 6,4-4 2,-9-4 0,9 0 0,-9-8 3,14 0 1,-1-4 0,-4 0 0,5 0-22,0 0 9,-5 4-9,4-5 0,1 5 16,-5-4-4,5 4-1,-1 4 0,-3 0-39,-1 4-8,4 0-2,-13 0 0,5 8 19,4 4 4,-4 0 1,-1 5 0,1-5 6,-1-4 8,-4 4-13,5 0 5,-1 0 8,1-4-10,-1 4 10,1 1-10,4-9 10,0 4 0,-9-8 0,18 0 0,-4 0 16,4-4 4,0-4 2,-4 4 0,4 0-22,1-5-18,-6 5 3,1-4-979</inkml:trace>
        </inkml:traceGroup>
      </inkml:traceGroup>
    </inkml:traceGroup>
    <inkml:traceGroup>
      <inkml:annotationXML>
        <emma:emma xmlns:emma="http://www.w3.org/2003/04/emma" version="1.0">
          <emma:interpretation id="{0ECF79A1-4663-4A85-8146-EF7EC5C74D26}" emma:medium="tactile" emma:mode="ink">
            <msink:context xmlns:msink="http://schemas.microsoft.com/ink/2010/main" type="paragraph" rotatedBoundingBox="18810,2737 23325,2559 23365,3581 18850,375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97443E8A-D7F5-4B50-99EF-D388B27602A2}" emma:medium="tactile" emma:mode="ink">
              <msink:context xmlns:msink="http://schemas.microsoft.com/ink/2010/main" type="line" rotatedBoundingBox="18810,2737 23325,2559 23365,3581 18850,3759"/>
            </emma:interpretation>
          </emma:emma>
        </inkml:annotationXML>
        <inkml:traceGroup>
          <inkml:annotationXML>
            <emma:emma xmlns:emma="http://www.w3.org/2003/04/emma" version="1.0">
              <emma:interpretation id="{6F90FCA6-D737-4DA1-B489-5C17AF2D9F56}" emma:medium="tactile" emma:mode="ink">
                <msink:context xmlns:msink="http://schemas.microsoft.com/ink/2010/main" type="inkWord" rotatedBoundingBox="18810,2737 20678,2663 20719,3686 18850,3759"/>
              </emma:interpretation>
              <emma:one-of disjunction-type="recognition" id="oneOf6">
                <emma:interpretation id="interp27" emma:lang="en-IN" emma:confidence="0">
                  <emma:literal>higher</emma:literal>
                </emma:interpretation>
                <emma:interpretation id="interp28" emma:lang="en-IN" emma:confidence="0">
                  <emma:literal>highs</emma:literal>
                </emma:interpretation>
                <emma:interpretation id="interp29" emma:lang="en-IN" emma:confidence="0">
                  <emma:literal>highr</emma:literal>
                </emma:interpretation>
                <emma:interpretation id="interp30" emma:lang="en-IN" emma:confidence="0">
                  <emma:literal>highn</emma:literal>
                </emma:interpretation>
                <emma:interpretation id="interp31" emma:lang="en-IN" emma:confidence="0">
                  <emma:literal>highv</emma:literal>
                </emma:interpretation>
              </emma:one-of>
            </emma:emma>
          </inkml:annotationXML>
          <inkml:trace contextRef="#ctx0" brushRef="#br0" timeOffset="18447.0903">115 2398 853,'0'0'37,"0"0"9,0 0-37,0 0-9,0 0 0,0 0 0,4-8 108,5 4 20,5-4 4,0-4 1,-1 0-56,1 0-11,-1-5-2,1 1-1,4 0-21,-4-4-4,-5-4-1,5 3 0,-5-3 10,0 0 1,-4 4 1,-5-1 0,0 1-20,0 0-4,-10 4-1,6-5 0,-5 9 4,0 4 0,0 4 0,-1 0 0,-3 0-20,-1 8-8,0 4 8,-4 4-8,0 0 0,4 5 0,5 7 0,0 4 0,-4 5 0,3-1 0,-3 0 0,4 5 0,4-5-11,1-3 11,4-1-8,0-4 8,0 0 0,4 1 0,-4-9 0,0-4 8,5 4-8,-1-4 8,-4 0-8,5-3 8,-5-9 3,0 0 1,9 0 0,0 0 0,0-9-12,0 1 12,0-4-12,0 0 12,5 0-12,-5 0 0,5-4 0,-5-1 0,0 5 10,0 0 0,-4 4 0,4 0 0,0 0-10,0 0-11,-9 8 3,0 0 0,9 0 0,-9 0 0,14 8 0,-5 0 0,-9-8 8,9 8-8,0 4 8,0 0-8,0 0 8,0 5 0,-4-5 0,4 0 0,0-4 0,0 0 0,-4 0 0,4 0 0,0-4-8,0 0 0,0-4 0,5 0 0,-5 0 8,5-4-8,-1 0 8,-4 0-8,1-4 8,3 0 0,-4-4 0,0 0 0,1 4 0,-6-4 0,1-1 0,4 5 0,-9 0 0,0 8-8,0 0 8,0 0-8,4-8 8,-4 8 0,0 0 8,0 0-8,0 0 0,0 0 0,-4 12 0,-1 0 0,1-3 0,4 3-8,0-4 0,0 4 0,0-12 8,4 12 0,-4-12 0,9 12 0,0-4-98,1 0-18,-1-4-3,4-4-1</inkml:trace>
          <inkml:trace contextRef="#ctx0" brushRef="#br0" timeOffset="18545.5253">597 2236 414,'-18'4'18,"18"-4"4,-9 9-22,0 3 0,0-4 0,-5 4-180</inkml:trace>
          <inkml:trace contextRef="#ctx0" brushRef="#br0" timeOffset="19887.1421">684 2447 403,'9'-4'36,"4"0"-36,6-4 0,-6 0 0,-4-5 89,0-3 11,5 0 3,0 0 0,-10 0-39,5 0-7,1 3-1,3-3-1,-4 4-8,0 4-2,1-4 0,3 8 0,-4-4-26,-9 8-6,0 0-1,0 0 0,0 0-12,14 4 0,-14-4 0,9 8 0,-9-8 0,14 8-10,-14-8 2,4 12 0,-4 0 8,5-4 0,-5-8 0,0 12 0,0-3 0,0-9 11,-9 8-3,4-4 0,5-4-8,-4 8 0,-1-4 0,-4 0 0,0-4 0,-5 4 8,1-4-8,-1 0 8,0 4 29,5-4 6,0 4 1,0 0 0,-9 0 2,9 4 1,9-8 0,-10 8 0,-3 0-18,8 0-3,5-8-1,-4 13 0,4-5-13,4 0-4,1 4 0,8-4 0,6 0 7,-1 0 1,-9 0 0,5 0 0,-1-4-7,1 0-1,4-8 0,0 4 0,-8 4 0,3-8-8,1 0 12,-5-4-4,0 0 10,0 4 2,-4-8 0,-1 0 0,-4 0-20,0 0 0,0-1 0,0 1 0,0-4 16,0 4-3,-4 4-1,4-4 0,-5 8 8,5 4 2,0 0 0,0 0 0,0 0-22,0 0 0,0 16 0,5 0-8,-5 4-5,4 9-1,1-1 0,-1 8 0,-4-3 14,9 11 0,-9-3 0,0 3 0,0-3 0,0-5 0,-9 5 0,5-5 10,-5-4-10,0 1 0,0-1 0,-5-3 0,5-5 0,-9-4 0,-1 0-12,6-8 12,-1-4-16,5 5 5,9-13 1,-9 0 0,-9 0 10,8-8-10,1-5 10,0-3-10,0 0 2,5-4 0,4 0 0,0-5 0,4 1 8,1-4 0,-1-1 0,5 5 0,-4-8-20,4 3-3,5 1 0,4-4 0,5 3 6,4-3 1,0 4 0,5-1 0,-5-3 3,1 4 1,-1-5 0,0 1 0,1-1 12,-5 1-9,-5 4 9,4 3-8,-3-3 8,-6 4 16,1 0-4,0 3-1,-10-3 27,1 8 6,-1 0 0,-4 4 1,0-1-17,0 1-3,-4 4-1,-1 0 0,1 4 13,4 4 3,-9-4 0,-1 8 0,1 0-26,5 0-5,-5 4-1,0 8 0,-1 1-8,1-1-11,0 8 3,5 0 0,-1-3 8,1 7 0,-5-4 0,4 0 0,0 1 0,1-5 0,-1 4 0,5-4 0,-4 1 0,4-1 0,0 0 0,0-4 0,4-3 0,-4-1 11,5-4-3,-1-4 0,-4-4-8,10 4 8,-1-4-8,4-4 8,-4-4 4,5 0 0,-5-5 0,5 5 0,-1-8-12,-3 4 8,3-4-8,5 4 8,-4-4-8,0 7 0,-1-3 0,1 0 0,-5 4 0,0 0 0,0 0 0,0 4-11,1 4 3,-1 0 0,-9 0 0,0 0 0,4 8 0,5-4 0,-9-4 0,5 12 0,4 0 8,0 0 0,-4 1 0,-1-1 0,5 0 0,0 0 0,1-4 0,-1 0 0,0 0 0,0-4 0,5-4 0,-5 0 0,0 0 0,0 0 0,0 0 0,0 0 0,0-4-26,0 0 0,-4-4 0,8 0 0,-8-4 37,4 4 7,0-4 2,-4 4 0,-1-5-32,1 5-7,-5-4-1,4 4 0,-4 0 38,0 8 7,0-8 2,0 8 0,0 0-17,0 0-10,0 0 12,0 0-12,0 0 0,0 0 0,0 0 0,0 0 0,0 0-20,-9 0-10,5 8-2,4-4-1,-5 4 33,5 0 0,-4-4 0,4 4 0,4 0 0,1 1 0,-5-9 0,4 12 0,5-4 0,-4 0 0,-5-8 0,0 0 0,14 4 0,4-4 0,-18 0 0,14-4 0,4-4 0,-5 4 0,1-4 0,0 0 0,-5-9 14,0 5 10,0 0 1,0 4 1,-4-8-26,4-4 0,-9 3 0,4 1 0,1 4 0,-5-4 0,0 4 8,0 0-8,-5 3 0,1 5 0,4-8 0,-5 8-11,5-4 11,-4 4 8,4 4-8,0 0 11,0 0-11,0 0 0,0 0 0,0 0 0,0 0-26,0 0-1,0 0 0,0 0 0,9 8 39,-5 0 8,-4-8 2,14 8 0,0 0-22,-1 1-16,-8-1 2,9 4 1,-5 0-13,0 0-2,0 0-1,-5 4 0,1-3-12,0 3-3,-1 0 0,-4 0 0,5 0 36,-5-4 8,0 5 0,0-5 0,4 0 17,1-4 6,-5 0 1,4 0 0,5-4-39,0 4-7,1-4-2,3 0 0,-4-4 39,5 0 7,0 0 2,-1 0-816</inkml:trace>
        </inkml:traceGroup>
        <inkml:traceGroup>
          <inkml:annotationXML>
            <emma:emma xmlns:emma="http://www.w3.org/2003/04/emma" version="1.0">
              <emma:interpretation id="{2BE9F58D-65DA-4005-9084-83D8DBF55AC7}" emma:medium="tactile" emma:mode="ink">
                <msink:context xmlns:msink="http://schemas.microsoft.com/ink/2010/main" type="inkWord" rotatedBoundingBox="21170,2822 23332,2737 23365,3573 21203,3658"/>
              </emma:interpretation>
              <emma:one-of disjunction-type="recognition" id="oneOf7">
                <emma:interpretation id="interp32" emma:lang="en-IN" emma:confidence="0">
                  <emma:literal>wages</emma:literal>
                </emma:interpretation>
                <emma:interpretation id="interp33" emma:lang="en-IN" emma:confidence="0">
                  <emma:literal>forages</emma:literal>
                </emma:interpretation>
                <emma:interpretation id="interp34" emma:lang="en-IN" emma:confidence="0">
                  <emma:literal>borages</emma:literal>
                </emma:interpretation>
                <emma:interpretation id="interp35" emma:lang="en-IN" emma:confidence="0">
                  <emma:literal>ways</emma:literal>
                </emma:interpretation>
                <emma:interpretation id="interp36" emma:lang="en-IN" emma:confidence="0">
                  <emma:literal>wager</emma:literal>
                </emma:interpretation>
              </emma:one-of>
            </emma:emma>
          </inkml:annotationXML>
          <inkml:trace contextRef="#ctx0" brushRef="#br0" timeOffset="20547.5627">2427 2313 345,'0'0'31,"0"0"-31,0 0 0,0 0 0,0 0 124,0 0 20,0 0 3,5-8 1,4 0-32,0 4-7,-4-4-1,-1 0 0,1-4 0,-1 4 0,1 0 0,-1-1 0,-4-3-28,5 4-7,-5 8-1,0 0 0,0 0-48,0 0-9,0 0-3,0 0 0,0 0 12,0 0 3,-5 12 0,5 1 0,0-1-27,0 4 0,-4 0 0,4 0 0,-5 0-26,5 5 2,0-5 1,0 0 0,0-4 40,5 0 8,-1 4 2,1-7 0,-5-9-17,9 8-10,0 0 12,5 0-12,-5-8 13,0 0-4,0-4-1,5 0 0,0-4 12,-1-4 3,1 3 0,-1-3 0,-3 4-23,-1-4-16,0 0 2,0 0 1,-5 4 13,6 0 0,-6 0 0,-4 8-9,0 0 9,0 0 0,0 0 0,0 0-8,0 0-2,0 0 0,0 0 0,0 0 0,0 0 10,5 8-8,4 0 8,0-4-8,0 4 8,0 0 0,0-4 0,5 4 0,9-8 0,-5 0 0,-4 0 0,4 0-8,-9-4-4,4 0-1,6 0 0,-6-4 0,-4 0 13,1 0-12,3-4 12,-4-1-12,-4-3 0,-5 0 0,4 0 0,1 4 0,-5-5 27,0 5 5,-5 0 2,1 0 0,-1 0-14,1 0-8,-10 4 10,0 8-10,5 0 0,-4 0 0,4 4 0,-1 0 0,1 4-16,0 4-4,5 0 0,-1 4 0,-4 1-136,9-1-27,9 12-5,-4-4-2</inkml:trace>
          <inkml:trace contextRef="#ctx0" brushRef="#br0" timeOffset="21582.666">3042 2285 835,'0'0'36,"9"-12"9,0 0-36,0 0-9,0-5 0,5 5 0,0-4 99,-5 4 17,0 0 4,5 4 1,-10 0-65,5-1-14,-9 9-2,0 0-1,0 0-17,9-4-3,5 4-1,-14 0 0,0 0-18,9 4 0,0-4 0,0 9 0,-9-9 0,9 12 0,-4-4 0,0 4 0,4 0 0,-5 0 0,1-4 0,-5-8 0,0 0 0,4 12 0,-4-12 8,0 9-8,-4 3 0,4-12 0,0 0 0,0 0 0,-5 4 17,5-4 0,-9 4 0,0 0 0,0-4 26,0 0 5,0 0 0,9 0 1,-14 4-12,5 0-2,0-4-1,9 0 0,-9 4-21,0 0-4,-5 0-1,5 4 0,0 0-8,0 0 0,4 0 0,-4 5-11,4-1 11,5-4 0,5 4 0,0-4-8,-1 4 8,1-4 0,-1 0 0,5-4 0,0 5 12,5-5-1,-5 0-1,5-4 0,-14 0 6,18-4 2,-18 4 0,14-4 0,4-5-18,-9-3 0,5 4 0,-5-4 0,0 4 13,0 0-1,0-8 0,-4 4 0,-5-1-12,4 1-16,1 4 3,-5-4 1,0 4 27,0 8 5,0-4 2,0 4 0,0-8-35,0 8-7,0 0-2,0 0 0,0 0 22,0 0 18,0 0-3,0 12-1,0 4-14,4-4 0,1 4 0,-1 1 0,-4-5-13,0 0 1,10-4 0,-1 4 0,-5-4 12,5-4 0,-9-4 0,9 4 0,-9-4-15,14 0-3,-5-4-1,5-4 0,-1-4 19,1 4 0,-5-8 0,0 4 0,0 0 0,5-5 0,4 5 0,-4-4 0,-5 4 0,5-4 0,4-5 0,-4 5 0,-5 4 0,-5 4 0,1-4 0,4 0 0,5 0 0,-5-1 0,4 1 0,1 4 0,0 4 16,-1 0 0,-4 4 0,5-4 0,0 8-29,-5-4-6,0 4-1,0 0 0,0 4 20,-4-4 0,4 0-8,0 0 8,0 5 0,-4-1 0,-1 0-8,-4-8 8,0 0 0,0 0 0,0 0 0,0 12 0,0-12 0,0 0 0,0 0 0,0 0 0,0 0 20,0 0 2,0 0 0,-14 4 0,1 4-22,-1-8 0,1 0 0,3 4 0,-3 4 0,-1 0 0,0-4 0,10 0 0,-10 8 0,14-12 9,-4 9-9,-1 3 0,-4 0 0,4 0 0,5-4 0,5 4 0,-5 0 0,9-4 0,-4 1 0,-5-9 0,0 0 10,0 0-10,0 0 8,9 8-8,0-4 11,5 0-3,-5-4-8,0-4 12,-9 4-2,13-4-1,-3-8 0,-1-1 0,0-3-1,0 0 0,0 0 0,0 0 0,0 3-8,-4-3 8,-5 4-8,9 0 8,-5 0-8,1 4 8,-5 8-8,0 0 8,0 0-19,0 0-4,0 12-1,0 8 0,4 4 2,-4 5 0,5 3 0,0 9 0,-5-1 14,0 1 0,0 3 0,-5 1-9,0-1 9,1-3 0,-5-1 0,0 0 0,4 1 0,-9-5 0,1-3 10,-1-1-10,-4-8 8,4-3-8,-4-1 0,0-8 0,9 0 9,-5-4-9,5-8 8,-5 0-8,-4-8 11,0 0-3,0-8-8,4 0 12,-4-5-3,4-3-1,1 4 0,3-4 0,1-9-8,0 5 0,5 0 0,4-1 8,-5 5-28,10 0-7,-1 4-1,5-1 0,10 1-163,-1 0-33,27-25-6,-13 21-2</inkml:trace>
          <inkml:trace contextRef="#ctx0" brushRef="#br0" timeOffset="22079.7896">3857 2342 1389,'0'0'61,"0"0"14,0 0-60,0 0-15,0 0 0,0 0 0,0 0 59,9-4 9,0-4 1,5-1 1,4 1-37,-4 4-7,-1-4-2,1 4 0,4-4-24,0 4 0,1-4 0,-1-4 0,-4 0 0,4-1 0,-5 1 0,-3 0 0,-1-4 40,-5 4 4,10 0 0,-10 0 0,-8-1-10,4 1-2,4 0 0,-4 0 0,-4 4-7,-1 0-1,5 8-1,0 0 0,-9 0 5,5 0 0,-10 0 1,5 0 0,0 8-29,-5 0 0,5 0 0,0 8 0,-5 0-15,5 1-9,9-1-1,-9 4-1,4-4 17,1 5 9,4-5-10,0 4 10,4-4 0,6-4 0,-6 0 8,10-3-8,4-1 27,-4-4-2,-1 0 0,10-4 0,0-4-33,0 0-8,-5-4 0,5-1-1,-5-7 17,0 0 0,5 0 0,-5-4 0,0 3 0,-4-3 0,4 0 8,-4 0-8,-10-1 0,5 1 9,5 4-9,4 0 8,-9 4-8,0 4 0,5-4 9,-5 3-9,5 1 8,-10 4-8,10 0 8,-5 0-8,5 8 0,-1-4 8,1 4-8,0 0 0,-1 8 0,6 5 0,-6-5 0,1 8 0,-5 4-9,0 1-7,0-5 0,-4 4-1,-1-4 17,1 1 0,-5-1 0,-5-4 0,1 0 13,-5-4 0,4 0 0,-4-3 0,-5-5-13,1 0 0,4-8 8,0 4-8,-10-8 0,6-1 0,-1-3 0,0 0-646,1-4-132</inkml:trace>
        </inkml:traceGroup>
      </inkml:traceGroup>
    </inkml:traceGroup>
    <inkml:traceGroup>
      <inkml:annotationXML>
        <emma:emma xmlns:emma="http://www.w3.org/2003/04/emma" version="1.0">
          <emma:interpretation id="{8787F5D8-FFD7-406D-B9D8-2D2120F7FB2D}" emma:medium="tactile" emma:mode="ink">
            <msink:context xmlns:msink="http://schemas.microsoft.com/ink/2010/main" type="paragraph" rotatedBoundingBox="18499,3611 25219,3215 25282,4283 18561,467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1AA0B39B-5540-4BF1-9779-D69F71E9BDD7}" emma:medium="tactile" emma:mode="ink">
              <msink:context xmlns:msink="http://schemas.microsoft.com/ink/2010/main" type="line" rotatedBoundingBox="18499,3611 25219,3215 25282,4283 18561,4679"/>
            </emma:interpretation>
          </emma:emma>
        </inkml:annotationXML>
        <inkml:traceGroup>
          <inkml:annotationXML>
            <emma:emma xmlns:emma="http://www.w3.org/2003/04/emma" version="1.0">
              <emma:interpretation id="{F4DAC82B-8D42-45C2-9605-6567E1F8B7C1}" emma:medium="tactile" emma:mode="ink">
                <msink:context xmlns:msink="http://schemas.microsoft.com/ink/2010/main" type="inkWord" rotatedBoundingBox="18510,3812 21299,3648 21334,4256 18546,4420"/>
              </emma:interpretation>
              <emma:one-of disjunction-type="recognition" id="oneOf8">
                <emma:interpretation id="interp37" emma:lang="en-IN" emma:confidence="0">
                  <emma:literal>(Demand</emma:literal>
                </emma:interpretation>
                <emma:interpretation id="interp38" emma:lang="en-IN" emma:confidence="0">
                  <emma:literal>(Demands</emma:literal>
                </emma:interpretation>
                <emma:interpretation id="interp39" emma:lang="en-IN" emma:confidence="0">
                  <emma:literal>(Demeaned</emma:literal>
                </emma:interpretation>
                <emma:interpretation id="interp40" emma:lang="en-IN" emma:confidence="0">
                  <emma:literal>(Dennard</emma:literal>
                </emma:interpretation>
                <emma:interpretation id="interp41" emma:lang="en-IN" emma:confidence="0">
                  <emma:literal>(Demander</emma:literal>
                </emma:interpretation>
              </emma:one-of>
            </emma:emma>
          </inkml:annotationXML>
          <inkml:trace contextRef="#ctx0" brushRef="#br0" timeOffset="22808.2331">-31 3131 403,'0'0'36,"0"0"-36,-5-8 0,-4 4 0,5-4 224,-5 4 39,-1-1 7,1 5 2,-4 5-159,4 7-31,-5 0-6,0 4-2,1 0-32,3 4-6,-3 9-2,4-1 0,-5 0-34,10 5 0,-6 3 0,6 1 0,-1 3 8,1-3-8,-1-1 0,10-4 0,-5 1 16,4-9-3,1 0-1,4 1 0,0-9-4,5 0-8,-1-4 11,1-4-11,4 0-36,5-8-15,-5 0-2</inkml:trace>
          <inkml:trace contextRef="#ctx0" brushRef="#br0" timeOffset="23234.7457">-40 3361 946,'0'0'42,"4"-12"9,1-4-41,-1 0-10,1 0 0,4 4 0,5-5 101,-1 5 19,6 4 3,-1-4 1,0 4-55,5 0-10,4 4-3,5 4 0,0-4-26,0 8-6,0 4 0,-1 4-1,-3 0-23,-1 4 0,-4 9 0,-5-1 0,-4 0 0,-5 1 0,-5-1 0,5 0 8,-9 8 19,-4-3 4,-1-5 1,1 0 0,-10 1-10,1-5-2,-6 0 0,1-8 0,-5 4-6,1-3-2,-1-1 0,-5-4 0,6 0-36,-1 0-7,0-8-1,0 0-785</inkml:trace>
          <inkml:trace contextRef="#ctx0" brushRef="#br0" timeOffset="23017.7482">260 3260 1134,'0'0'50,"0"0"10,0 0-48,0 0-12,0 0 0,0 0 0,0 0 97,-4 8 17,4 0 3,-9 5 1,9 3-86,0 4-18,-5 0-3,0 5-1,1 3 1,4 0 0,-5-3 0,5 7 0,0-4-11,-4 5 8,4-5-8,0-4 8,-9 0-8,4-3 0,1-1 0,-1-8 0,0 0-50,1-4-12,-5-4-2</inkml:trace>
          <inkml:trace contextRef="#ctx0" brushRef="#br0" timeOffset="25220.2984">379 3596 1191,'0'0'26,"9"-8"6,0 4 0,0-4 2,5 0-34,-5 4 0,4-4 0,1 0 0,0 0 58,4-1 5,-4-3 1,-1 0 0,1 0-24,0 0-5,-1-4-1,1 8 0,-5-5-2,0 9 0,0 0 0,-4-4 0,-5 0-5,4 0-2,-4 8 0,0 0 0,0 0-1,-4-8 0,4-4 0,-5 8 0,5 4-5,0 0-2,-9 8 0,0 0 0,-5-4-17,5 4 0,5 0 8,-5 4-8,-1-4 0,6 1 0,-5-1 0,4 4 0,1 0 0,4 0 0,4 0 0,1 0 0,-5 1 0,4-5 0,-4-8 0,9 4 0,5 4 0,-5-8-9,5 0 9,-1 0-8,1 0 0,4-4 0,-4 0 0,4-4 0,-9-5 8,5 5 0,0-4 0,-1 0 0,6-4 0,-6 4 0,1 4 0,4-5 11,-4-3-11,-5 4 0,-5 8 0,5-4 0,-4 0 0,-5-4 0,5 0 0,-5 12 8,0 0 0,0 0 0,0 0 0,0 0 0,0 0-8,0 12 0,4 0 0,1 0 0,-5 0 0,-5-4-11,1 0 11,4 5-8,0-1 8,4 0 0,-8 0 8,4 0-8,4 0 0,1 0 0,-5 1 0,0-5-8,0-8-14,0 0-2,0 0-1,0 0 0,0 0-3,0 0 0,0-17 0,4 5 0,-4 4 13,9-4 3,-4 0 0,4 0 0,0-8 12,5 3 0,-5 1 0,0 0-9,0 4 9,5-4 14,-5 3-3,0 1-1,0 8 18,0 0 3,-9 4 1,0 0 0,9 4-32,0 0 0,0 0 0,5 0 0,-9 5-10,-1-1-8,1 4-2,-1 0 0,1 0 20,-5 0 0,4 0 0,1 0 0,4 1 12,-4-5 7,-5 4 1,4-4 0,-4-8-20,0 0 0,0 0 0,0 0 0,0 0 0,0 0 0,9 0 0,-9 0 0,0 0 13,9-8-4,5 0-1,-5 0 0,0-4-8,0-1 8,-4 1-8,4 4 8,0 0-8,0 0 0,-4 4 0,4 0-11,0-4 11,0 0 0,-9 8 0,9 0 0,-9 0-8,0 0 0,9 0 0,-9 0 0,9 8 8,1 4 0,-6-4 0,5 4 0,-4 0 0,-1 0 0,1-3 0,-1 3 0,1 0 0,-5-12 0,5 12 0,-5-12 0,4 8 0,5 0 0,-4 0 0,-5-8 0,9-4 0,5 4 11,-5 0-3,0-8 0,4 0-8,-4 0 0,1-4 0,3 4 0,-4-9 0,5 5 0,0 0 0,-5-4 0,0 4 0,0 0 0,5 0 0,-5-1 0,4 1-9,-3 4 9,-1 0 0,4-4 0,1 8 0,-5 0 0,-9 4 0,9-8 0,0 4 0,5 4-10,-14 0 0,9 0 0,-9 0 10,0 0 0,0 0 0,9 4 0,-9-4 0,9 8 0,0-8 0,-9 0 0,5 8 0,-5-8 0,0 0 0,0 0 0,0 0 0,0 0 0,0 0 0,0 0 0,0 0 9,-5 8-9,1-4 12,-5 0-12,9-4 0,-5 4 0,-4 4 0,-5-4 0,1 0 8,-1 0-8,5 5 0,0-1 0,-5 4 0,5-4 0,9-8 0,-4 12 0,-1 0 0,0-4-9,5-8 9,0 12-12,5-4 12,0 1-8,-5-9 8,4 8-8,-4-8 8,14 4 0,-5-4 8,5-4-8,-5 0 11,4 4-3,-4 0 0,0-4 0,1-5-8,-1 5 0,-9 4 0,9-8 0,0-8 13,-5 4 1,1 4 0,0 0 0,-5-4 23,0 4 5,0-1 1,0 9 0,0 0-28,0 0-6,0 0-1,0 0 0,0 0-8,0 0 0,0 0 0,0 0 0,0 9 0,0 3 0,0-4 0,4 0 0,-4 4 0,0 0 0,0 4 0,5-8 0,-5-8 0,4 13 0,-4-13 0,9 8 0,0 0-20,-9-8-7,0 0-1,0 0 0,0 0 16,14 0 4,-14 0 0,14 0 0,-5-8 8,5 4 0,-5-8 8,0 3-8,4 1 0,-4 0 0,5-8 0,0 4 0,-5 0 24,5 4 0,-5-4 0,4 3 0,1 9-24,-5-8 0,0 4 0,5 0 0,-14 4 0,9 4 0,0 0 0,-4 4 0,-5-8 0,4 13 0,5-5 0,-9 4 0,5 0-21,-5 0-9,4 0-2,-4 0 0,0 1 52,0-1 9,0 4 3,0-16 0,0 0-32,0 12 0,0-12 0,0 0 0,0 16 0,0-16 0,0 0 0,0 0 0,0 0 0,0 0 0,0 0 0,0 0 0,9-8 12,-4 0-3,4-4-1,0 4 0,0-4-8,0-1 0,5 5 0,0-4 0,-10 0 0,10 0-11,0 4 3,-5 0 0,0 0 8,5 0 0,-5-1 0,0 9 0,0 0 0,0 5 0,0-1 0,-9-4 0,0 0 0,5 4 0,4 4 0,-5 4 0,-4-4 0,0-8 0,5 12 0,-5 0 0,4 0-15,-4 1-1,0 3 0,5-4 0,-1-4 7,-4-8 1,10 4 0,-1 4 0,0-8-4,4 4-1,-3-4 0,-1-4 0,0-4 5,4 4 8,-3 0-13,3 0 5,-8-8 8,-1 0 0,1-5-9,4 5 9,0 4 0,0-4 0,5 0 0,-1 0 0,-3 0 0,3 3 0,-4 1 0,0 0 0,1 0 0,-1 0-11,-5 4 11,-4 4-8,9 0 8,-9 0 0,0 0 0,0 0-8,9 0 8,1 0-8,3 4 8,-13-4-8,0 0 8,9 8 0,-4 0 0,4 0-8,-9-8 8,5 8 0,4 1 0,-9-9-8,0 0-2,0 0 0,0 0 0,0 0 0,0 0 10,0 0 0,0 0 0,0 0 0,0 0 8,0 0-8,4-13 8,-4 13-8,0-8 22,0 8 0,0-12 0,0 12 0,-9-4 2,9 4 1,0 0 0,0 0 0,-14-4-13,10 4-2,4 0-1,-5 4 0,-4 4-9,0 4-14,0 5 3,4-1 1,1 0 10,-1 0 0,1-4 10,-1 0-10,1 1 0,4-5 0,0-8 0,0 12 0,0-12 11,0 0-11,9 8 12,-5 0-12,-4-8 9,14 0-9,-5 0 0,5-4 9,-1-4-9,1-4 0,-5-4 0,5-1 0,-5 1 0,5-4 0,-1-4 0,1-1 8,-10-7 0,6 0-8,-1-1 12,-5 5-4,1-4-8,-1 3 8,-4 1-8,5 4 8,-1 3 0,-4 9 0,0 0 0,5 0 0,-5 12-8,0 0 0,0 0 0,0 0-11,0 16-1,5 4-1,-5-3 0,4 11 0,-4 0 13,0 1 0,0-1 0,5 0-9,-5 0 9,4 1 0,1-5 10,-1 0-10,1 5-11,-1-5-8,6-4-1,-6-4-570,1-3-114</inkml:trace>
        </inkml:traceGroup>
        <inkml:traceGroup>
          <inkml:annotationXML>
            <emma:emma xmlns:emma="http://www.w3.org/2003/04/emma" version="1.0">
              <emma:interpretation id="{FC5F8A65-D45F-41E9-958E-C58C4202C0C7}" emma:medium="tactile" emma:mode="ink">
                <msink:context xmlns:msink="http://schemas.microsoft.com/ink/2010/main" type="inkWord" rotatedBoundingBox="21468,3863 21913,3837 21927,4074 21482,4101"/>
              </emma:interpretation>
              <emma:one-of disjunction-type="recognition" id="oneOf9">
                <emma:interpretation id="interp42" emma:lang="en-IN" emma:confidence="0">
                  <emma:literal>-s</emma:literal>
                </emma:interpretation>
                <emma:interpretation id="interp43" emma:lang="en-IN" emma:confidence="0">
                  <emma:literal>--</emma:literal>
                </emma:interpretation>
                <emma:interpretation id="interp44" emma:lang="en-IN" emma:confidence="0">
                  <emma:literal>I</emma:literal>
                </emma:interpretation>
                <emma:interpretation id="interp45" emma:lang="en-IN" emma:confidence="0">
                  <emma:literal>t</emma:literal>
                </emma:interpretation>
                <emma:interpretation id="interp46" emma:lang="en-IN" emma:confidence="0">
                  <emma:literal>-e</emma:literal>
                </emma:interpretation>
              </emma:one-of>
            </emma:emma>
          </inkml:annotationXML>
          <inkml:trace contextRef="#ctx0" brushRef="#br0" timeOffset="25414.1763">2723 3256 1551,'0'0'34,"0"0"7,0 0 2,0 0 1,5 8-36,4-4-8,-4 0 0,4-4 0,-5 4 41,10-4 7,4-4 0,0 4 1,0 0-39,1 0-10,3-4 0,1 4 0,0-4 0,0 0 0,0 0 0,-1 4-766</inkml:trace>
          <inkml:trace contextRef="#ctx0" brushRef="#br0" timeOffset="26043.6596">3024 3179 345,'0'0'15,"0"0"4,0 0-19,0 0 0,0 0 0,0 0 0,-5-4 248,5 4 45,5-8 10,-5 0 1,0 4-165,0 4-34,0-8-6,0 8-2,9 0-41,-9 0-8,0 0-1,9 0-1,0-4-37,0 4-9,-9 0 0,9 4 0,0-4 0,5 8 0,0 0 0,-5 0 0,-9-8 0,9 8 0,0 5 0,0-1 0,0-4 0,-4 0 0,-1 4 0,1 0 0,-1-4 20,-4 4 1,0 0 1,0 1 0,-4-9-7,-1 4-2,-4 0 0,0 0 0,0 4-13,0-4 8,-5 0-8,1 0 0,-1 0-8,5-3-8,-5-1-2,5 4-592,-5-4-118</inkml:trace>
        </inkml:traceGroup>
        <inkml:traceGroup>
          <inkml:annotationXML>
            <emma:emma xmlns:emma="http://www.w3.org/2003/04/emma" version="1.0">
              <emma:interpretation id="{37D8048B-ABE3-44FC-B8D6-0C8ACE062806}" emma:medium="tactile" emma:mode="ink">
                <msink:context xmlns:msink="http://schemas.microsoft.com/ink/2010/main" type="inkWord" rotatedBoundingBox="21987,3406 25219,3215 25282,4283 22050,4473"/>
              </emma:interpretation>
              <emma:one-of disjunction-type="recognition" id="oneOf10">
                <emma:interpretation id="interp47" emma:lang="en-IN" emma:confidence="0">
                  <emma:literal>employment)</emma:literal>
                </emma:interpretation>
                <emma:interpretation id="interp48" emma:lang="en-IN" emma:confidence="0">
                  <emma:literal>employment</emma:literal>
                </emma:interpretation>
                <emma:interpretation id="interp49" emma:lang="en-IN" emma:confidence="0">
                  <emma:literal>employments</emma:literal>
                </emma:interpretation>
                <emma:interpretation id="interp50" emma:lang="en-IN" emma:confidence="0">
                  <emma:literal>Employment)</emma:literal>
                </emma:interpretation>
                <emma:interpretation id="interp51" emma:lang="en-IN" emma:confidence="0">
                  <emma:literal>employment))</emma:literal>
                </emma:interpretation>
              </emma:one-of>
            </emma:emma>
          </inkml:annotationXML>
          <inkml:trace contextRef="#ctx0" brushRef="#br0" timeOffset="27895.2855">3279 3426 345,'0'0'31,"0"0"-31,0 0 0,0 0 0,0 0 145,0 0 23,0 0 5,13 0 1,1 0-75,-5 0-15,5-8-4,-5 4 0,0-4-40,0 4-9,5 0-2,-5-4 0,5-4 7,-5-5 0,4 5 1,1 4 0,-5-4 22,0 0 4,-4 0 1,4 0 0,0 0-24,0 3-5,-9 9-1,5-8 0,-5 8-9,0-8-1,0-4-1,0 12 0,0 0-13,0 0-2,-9 0-8,-1 4 12,-3-4-12,-1 0 0,14 0 0,-4 8 0,-10 4 0,9 1 11,1-5-11,4 4 10,0 4-10,0-4 0,4 0 0,1 0 0,4 1 0,0-5 0,5-4 0,-1 0 0,6 4 0,-1-4-11,0 0 11,0-4-8,-4-8-25,0 4-5,-1 0-1,1-4 0,0 0 4,-1-1 1,1 1 0,-5 0 0,0 0 24,0 0 10,-4 0-8,-1 4 8,5 0 0,-9 4 17,0-12-2,0 12-1,0 0 16,0 0 3,0 0 1,0 0 0,0 0-19,0 0-4,0 0-1,0 0 0,0 0-10,0 12 0,0-4 0,-4 4-11,4-4 11,0 8 0,0-3 0,4-1 0,-4-12-8,0 8 0,5 0 0,0 0 0,4-4-26,-9-4-5,0 0-1,9 0 0,0 0 16,-5-8 4,5 4 0,-4-4 0,0-8 20,4 3 0,0 1 0,-5 0 0,1 0 0,4 0 0,-4 0 0,4 0 0,-5-1 15,1 5 1,4 0 0,-5 0 0,6 8-5,-10 0-1,0 0 0,0 0 0,13 0-10,-4 0 0,-9 0 0,5 12-11,-1-4 11,1 5-12,4-1 12,-9 4-12,0-4 12,0 4 0,5 0 0,-5 1 0,4-9 0,-4 4 0,5-4 0,-1 0 0,-4-8 8,0 0-8,0 0 8,0 0-8,0 0 9,0 0-9,0 0 12,14 0-12,-9-4 10,4 0-10,-5-8 8,5 4-8,-4 0 0,-1-1 8,5-3-8,-4 0 0,0 4 0,-1-4 0,-4 12 0,9-8 0,-9 8 0,0 0 0,9-8 0,-9 8 0,9 0-9,-9 0 9,0 0 0,0 0 0,10 0-10,-1 8 10,-9-8-8,4 8 8,-4-8 0,9 8-8,0 4 8,-4-4 0,-5-8 0,0 12 0,5 1 0,-1-5 0,-4-8 0,0 0 0,9 4 0,0 0 0,-9-4 0,0 0 8,0 0-8,14 0 8,0 0 0,-1-8 0,-8 0 0,4-1 0,-5 1-8,1-4 11,9 0-11,-10 0 12,1 0 1,-1-4 1,1 3 0,-1 1 0,-4-4 7,5 4 2,-5 0 0,5 4 0,-10 0-10,5 8-1,0 0-1,0 0 0,0 0-11,0 0 0,0 0 0,0 0 0,0 12 0,-5 0 0,1 4 0,-1 8 0,1 5 0,4 3-11,-5 1 11,5-1-12,-4 0 12,-1 5 0,1-5 0,-1 5 0,0-5 8,1 0-8,-1-3 8,5-1-8,-4-8 0,-1 0 0,5-3 0,-4-5 8,4-12-8,0 0 0,0 0 0,0 0 0,0 0 0,0 0 0,0-8 0,0-5 0,4-3 30,-4-4 5,9-4 1,-4-5 0,-1-7-36,1 4 0,4-1 0,5-3 0,-5 3 0,0-3 0,5 8 0,-1-1 0,6 5 0,3 0 0,-3 4 0,-1 3-9,-9 9-18,0 0-3,0 4-1,-9 4 0,0 0 31,14 0 0,-1 0 0,-4 8 0,-9-8 0,5 8 8,4 0 1,-4 5 0,-10-1-9,-4 4 0,9-4 0,0 0-11,0 0-14,0-4-3,-9 5-1,4-5 0,5-8-3,-4 12 0,-5-4 0,0-4 0,9-4 20,0 0 3,-5 4 1,5-4 0,-9 4 8,9-4 0,0 0 0,0 0 0,0 0 0,0 0 0,0 0 0,9-8 0,0 0 0,5 0 0,-1 0 0,6 0-8,-1-5 8,0 5 0,0-4 0,-9 4 0,10-8 0,-1 0 0,-5 0 0,6 3 0,-6-7 0,1 0 0,4 0 0,-4-5 0,0 5 0,-1-4 0,1 0 0,-5-1 0,0 5 56,-4-4 6,4 0 2,-5-1 0,-4 9-52,5 0-12,-5 0 0,-5 8 0,1-5 17,4 9 1,0 4 0,0 0 0,-14 4-29,5-4-5,0 13-2,0 3 0,0 0 18,-5 4 0,5 0 8,4 5-8,-4-5 0,5 8 0,-1-7 0,5 3-10,0 0 10,0-4 0,5 1 0,-1-1 0,5-4 0,-4 0 8,4-4-8,5 0 8,-10-8-8,10 1 8,-5-10-8,5 5 8,-1 0-18,1-4-3,0-8-1,-1 0 0,5 4-6,-4-8 0,0 4-1,-1 0 0,-3-5 12,3 1 9,1 4-12,-5-4 12,-4 4 0,4 4 0,0-4 0,0 3 0,-5 5-8,1-4 8,4 0 0,-9 8 0,0 0-31,0 0 1,0 0 0,14 0 0,-5 8 30,0-4 0,-9-4 0,14 8 0,-5 1 0,-9-9 0,9 8 0,0 0 0,-9-8 0,9 8 0,0 0 0,-9-8 0,0 0 10,0 0 8,0 0 2,0 0 0,0 0-32,0 0-7,0 0-1,-9 0 0,4 0 40,-4 0 8,-4 0 2,4-4 0,-5 4-21,0 0-9,1 0 8,-1 0-8,0 0 29,1 4 1,-1 0 0,0 0 0,1 4-75,-1-4-15,9 4-4,-4 0 0,5 0 80,-5 1 16,9-1 4,0 0 0,4 4-36,1 0 0,-1-4 0,1 0 0,4 0 24,5 0 5,-5-4 1,4 0 0,1 0-51,0 1-11,-5 3-1,5-8-1,-14 0-122,9-4-25,9-9-5,-18 13-1</inkml:trace>
          <inkml:trace contextRef="#ctx0" brushRef="#br0" timeOffset="28909.5645">4795 3147 806,'0'0'17,"0"0"4,0 0 1,0 0 2,0 0-24,0 0 0,0 0 0,0 0 0,0 0 92,0 0 15,0 0 2,0 0 1,0 0-75,0 0-15,4 12-4,6-8 0,-1 0 14,0 0 2,0 0 1,9 0 0,0 0 0,-4-4 0,-5 4 0,5-4 0,4 0-33,-4 5 0,-1-5 0,-13 0 0,0 0-8,0 0-9,9 0-2,0-5 0,1 5 19,-1 0 0,0-4 0,0 0 0,-5 0 12,5 0 5,-4 0 2,4 0 0,-4 0-19,-5 4 0,4-8 0,1 4 0,4 0 0,-9 4-17,0 0 3,0 0 1,0-4 21,4-4 4,-4 8 0,0-8 1,0 8 41,0-8 8,10 0 2,-10 8 0,0 0-34,-10-5-6,20-3-2,-10 8 0,0-4 0,4-4 0,-4 0 0,0 8 0,5 0-9,-5 0-1,0 0-1,0 0 0,0 0-11,0 0 12,0 0-12,0 0 12,0 0-12,0 0 0,0 0 9,0 0-9,0 0 0,0 0 0,0 0 0,0 0 0,0 0 0,0 0 0,0 0 0,0 0 0,0 0 0,0 0 0,0 0 0,0 0 0,0 0 0,0 0 8,0 0-8,0 0 8,0 0-8,0 0 0,0 0 0,0 0 0,0 0 0,0 0 8,0 0-8,0 0 8,0 0-8,0 0 12,0 0-4,0 0 0,0 0 0,0 0 1,0 0 0,0 0 0,4 8-9,1 4 0,-5 1 0,4-1 0,1 0 0,4 0 0,-9 4-10,9-4 10,-4 4-20,4-3 1,-5 3 1,1 0 0,-5 4 27,9-4 6,0 1 1,-4-1 0,-5 0-16,4-4 0,-4 0 8,5 0-8,-1 1 0,1-5 11,-5-8-11,0 0 10,9 4-2,-9-4 0,5 8 0,-5-8 0,4-4 0,1-4 0,4 0 0,-9-1 0,4-3-8,-4 0-11,0 0 3,9 0 0,-9-4-19,5 4-3,-5-1-1,4 1 0,1 0 48,-5 0 10,0 0 1,5 4 1,-5 0-46,0 8-10,4-8-1,-4 8-1,0 0 41,0 0 9,0 0 2,0 0 0,0-9-23,0 9 0,0 0 0,0 0 0,0 0-8,0 0 8,0 0-8,0 0 8,0 0 0,0 0 0,0 0 0,0 0 0,0 0 0,0 0 0,0 0 0,0 0 0,0 0 0,0 0 0,0 0-8,0 0 8,0 0-14,0 0 2,0 0 1,0 0 0,0 0-10,5 0-3,-5 0 0,0 0 0,0 0-15,0 0-3,0 0-1,0 0 0,0 0 59,9 0 11,-9 0 2,13-4 1,-13 4-30,0 0 0,0 0 0,0 0 0,10-4-18,-10 4-10,0 0-1,0 0-1,9 0 46,-9 0 10,0-4 2,0 4 0,0 0-45,0 0-9,0 0-2,0 0 0,0 0 53,0 0 11,0 0 1,0 0 1,0 0-24,13-4-5,-13 4-1,9-4 0,-9 4 8,0 0 2,0 0 0,0 0 0,5-8-18,0 4-16,-1-4 4,-4 8 0,0 0 12,0 0 0,0 0 0,0 0 0,0-8 0,0 8 0,0 0 0,0 0 0,0 0 0,0 0 0,0 0 10,0 0-10,0 0 0,0 0 8,0 0-8,0 0 0,0 0 0,0 0 8,0-8-8,-4 0 0,4 8 12,0-4-4,0-8 0,0 12 0,0 0-8,0 0 0,0 0 0,0 0 8,0 0-8,0 0-9,0 0 9,0 0-13,-5 12 13,-4 0 12,0 4-3,0 4 0,0 0-9,-1 5-12,-8 3 2,5 0 1,-1 1 27,0-5 6,-4 4 0,0-3 1,0-1-12,-5-4-2,9 0-1,-4 1 0,4-5 1,1-4 0,8 0 0,-9 0 0,14-12-3,0 0-8,0 0 12,0 0-4,0 0-59,0 0-12,0 0-2,14-4-1</inkml:trace>
          <inkml:trace contextRef="#ctx0" brushRef="#br0" timeOffset="30140.8897">5291 3317 345,'0'0'31,"0"0"-31,0 0 0,0 0 0,0 0 211,0 0 36,0 0 7,0 0 2,0 0-176,0 0-34,0 0-7,0 0-2,0 0 17,0 0 3,0 0 1,5-4 0,-5 4-19,18-4-4,-4-4-1,-1 4 0,-13 4-4,9-4-1,0-4 0,1-1 0,-6-3 4,10 4 1,-5-4 0,4 0 0,-3 4-34,-1 0 0,0 0 0,0 0 0,5-5 0,-5 5 0,0 0 0,0-4 0,0 4 58,0 4 5,0-4 1,0 0 0,-9 8-52,0 0-12,0 0 0,0 0 0,0 0 0,0 0 0,5 8 0,9 0 0,-14-8 0,4 16 0,-4-8 0,0 8 0,0 1 0,0-1 0,-4 0 0,4-4 0,0 4 0,-5-4 0,-4-3 0,9 3 0,0-12 0,0 0 0,0 0 0,0 0 0,0 0 0,0 0 0,0 0 0,0 0 0,0 0 0,0 0 0,14-12 0,-5-1 0,-5 1 0,5 0 0,0 0 0,0 0 0,1-4 0,-1 4 0,-5-1 0,-4 1 0,14 0 0,-5 4 0,0 4 0,-9 4 0,0 0 0,0 0 0,0 0 0,0 0 0,0 0 0,0 0 0,0 0 0,9 8 0,0 0-11,0 0-5,-9-8 0,5 16-1,0-3 17,-1-1 0,-4-12 0,0 12 0,5 0 0,-5 0 0,0-12 0,0 0 9,0 0-9,0 0 0,0 0 0,0 0 8,0 0-8,0 0-9,13-4 9,-4 0-13,1-4 13,-1 0 0,0 0 0,0-4 0,0 0 12,0-1 4,5-3 2,-1 0 0,-8 8-28,13-4-6,-4-4 0,-5 3-1,-5 5 17,10 0 0,0 0 0,-10 4 0,10 0 0,-9 0-12,-5 4 12,0 0-10,0 0 10,0 0-12,0 0 12,0 0-12,0 0 12,0 12 0,0 0-9,0 0 9,0-3-31,-5 7-1,-9-4-1,14 0 0,0 0 51,0 4 10,-4-4 3,4 1 0,0-1-50,4 0-9,-4 0-3,0-4 0,14 4 47,-9 0 8,-1-8 3,5 0 0,0 1-41,-4-5-8,9-5-2,-5 5 0,0 0-4,9-4 0,-9 0-1,0-8 0,0 4 18,5 0 11,-10-4-12,1 0 12,4 0 0,-9-5 0,14 5 0,-10-4 0,5 8-32,-4-4 0,0 4 0,4-4 0,-9 0 76,0 3 16,0 5 4,0 4 0,0 0-64,0 0 0,0 0-16,0 0 3,0 0 13,13 8-9,-13-8 9,5 9-8,4 3 8,-4 0 0,-5-12 0,0 12 0,0 4 0,0-4 0,0 0 0,0 1 0,0-13 0,0 0 0,0 0 0,-5 8 0,5-8 0,0 12 8,0-12-8,0 0 0,0 0 0,0 0 0,0 0 0,0 0 8,0 0-8,0 0 8,0 0-8,0 0 8,5-4-8,4 0 0,0 0 0,-9 4 8,9-4-8,-9 4 0,9-4 0,0 4 0,-9 0 0,0 0-8,0 0 8,0 0-12,0 0 12,0 4 0,0-4-9,14 4 9,-14-4 0,4 12 0,1 0 0,-5 0 0,0-12 0,0 0 18,0 8-3,0-8-1,4 12-14,1 0 0,-5-12 0,9 5 0,-9-5 8,9 0 1,5 4 1,-1-8 0,6-1 1,-6-3 0,1-4 0,4 0 0,-4 0-25,4 0-5,-9-4-1,5-5 0,-5 1 20,0-4 0,-9-8 0,0 3 0,5 1 27,-5-9 9,0-3 1,-5 4 1,-4-1-16,4 5-3,-8 3-1,13 9 0,-5 0-8,-4 8-2,9 4 0,0 8 0,0 0-18,-4 8-4,-10 4-1,14 8 0,-9 9-2,4-1-1,-4 4 0,5 1 0,-6 3 18,1 0 0,5-3 0,-1-1 9,1-8-1,4 1-8,0-5 12,4 0-4,1 0 4,-1-7 1,5-5 0,1 0 0,3-4-3,-4-4-1,-4 0 0,13 0 0,-4-12-162,4 0-33</inkml:trace>
          <inkml:trace contextRef="#ctx0" brushRef="#br0" timeOffset="30292.5851">6179 2957 1663,'0'0'36,"0"0"8,0 0 2,0 0 1,9 4-38,0-4-9,-4 4 0,8-4 0,-4 4 59,14-4 9,-5 4 3,5-4 0,-9 0-41,13 0-8,-4 0-2,0-4 0,-5 0-30,0 0-6,0 0-2,-4-4 0,0 4-121,-5 0-24,0-9-5</inkml:trace>
          <inkml:trace contextRef="#ctx0" brushRef="#br0" timeOffset="30479.0809">6402 2629 1267,'-9'-28'28,"9"16"5,0-5 2,0 1 1,-5 4-36,-4 4 0,9-4 0,0 8 0,0 4 58,0 0 5,0 0 1,0 0 0,0 0 8,9 8 1,-4 4 1,9 12 0,-1 5-46,1 3-10,-5 0-2,5 5 0,-5-1 14,0 9 2,0-1 1,-4 5 0,-5-9-5,0 5 0,-5-1-1,0-3 0,1-9-8,-5 0-2,-5 1 0,5-5 0,-5-4-5,5-3-2,-4-5 0,-1 0-638,0 0-127</inkml:trace>
        </inkml:traceGroup>
      </inkml:traceGroup>
    </inkml:traceGroup>
    <inkml:traceGroup>
      <inkml:annotationXML>
        <emma:emma xmlns:emma="http://www.w3.org/2003/04/emma" version="1.0">
          <emma:interpretation id="{62BCD9B3-C6C5-4516-B926-85E92F66CB02}" emma:medium="tactile" emma:mode="ink">
            <msink:context xmlns:msink="http://schemas.microsoft.com/ink/2010/main" type="paragraph" rotatedBoundingBox="16244,5361 24832,5260 24844,6283 16256,63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BFD63EC-160C-492F-BE41-7EE1258A9740}" emma:medium="tactile" emma:mode="ink">
              <msink:context xmlns:msink="http://schemas.microsoft.com/ink/2010/main" type="line" rotatedBoundingBox="16244,5361 24832,5260 24844,6283 16256,6384"/>
            </emma:interpretation>
          </emma:emma>
        </inkml:annotationXML>
        <inkml:traceGroup>
          <inkml:annotationXML>
            <emma:emma xmlns:emma="http://www.w3.org/2003/04/emma" version="1.0">
              <emma:interpretation id="{3823B843-5D5A-43AD-9EDA-DEEDF047DD02}" emma:medium="tactile" emma:mode="ink">
                <msink:context xmlns:msink="http://schemas.microsoft.com/ink/2010/main" type="inkWord" rotatedBoundingBox="16244,5404 17111,5394 17123,6374 16256,6384"/>
              </emma:interpretation>
              <emma:one-of disjunction-type="recognition" id="oneOf11">
                <emma:interpretation id="interp52" emma:lang="en-IN" emma:confidence="0">
                  <emma:literal>*</emma:literal>
                </emma:interpretation>
                <emma:interpretation id="interp53" emma:lang="en-IN" emma:confidence="0">
                  <emma:literal>%</emma:literal>
                </emma:interpretation>
                <emma:interpretation id="interp54" emma:lang="en-IN" emma:confidence="0">
                  <emma:literal>¥</emma:literal>
                </emma:interpretation>
                <emma:interpretation id="interp55" emma:lang="en-IN" emma:confidence="0">
                  <emma:literal>&amp;</emma:literal>
                </emma:interpretation>
                <emma:interpretation id="interp56" emma:lang="en-IN" emma:confidence="0">
                  <emma:literal>h</emma:literal>
                </emma:interpretation>
              </emma:one-of>
            </emma:emma>
          </inkml:annotationXML>
          <inkml:trace contextRef="#ctx0" brushRef="#br1" timeOffset="33972.1911">-1679 4798 403,'-14'-12'36,"0"0"-36,1 0 0,-1-4 0,-9 3 219,5 5 37,-9-4 7,4 8 1,5-4-155,-14 4-31,-4 4-6,-1 4-2,5 0-15,-9 8-3,-4 4-1,-5 9 0,4 3 11,1 0 2,4 9 1,0 3 0,-5 5-39,10 3-8,4 1-2,5 3 0,4-3 0,5 4 0,-1 3 0,10 1 0,14-4-16,-1-1 0,5 1 0,10-5 0,3-7 0,6-9 0,-1-3 0,5-1-9,4-8 9,-4-4 0,14-8 8,-5-8-8,0-4 17,4-8-1,5 0 0,5-12 0,0-1 0,-5-3 0,4-4 0,-8-1 0,-5-7-16,-5-1 0,-4-3 8,-9 3-8,-5-7 14,-4 3-1,-10-3 0,-4-1 0,-4-3 11,-5-1 1,-5 5 1,-4 3 0,-10 5-3,6-1-1,-1 9 0,-4 3 0,-5 9-22,0 0 0,5 12 0,-1 0 8,1 4-8,0 4 0,4 8 0,5 0 0,4 0-24,0 8-2,-8-4-1,12 8-693,10 5-138</inkml:trace>
          <inkml:trace contextRef="#ctx0" brushRef="#br1" timeOffset="33623.6566">-2248 5094 172,'18'-13'8,"-18"13"1,4-8-9,-4-4 0,9-4 0,1 4 0,3 0 267,-4 0 51,5-1 10,9 1 3,0 4-203,-1 0-41,-3 0-8,3 4-2,10 0-21,-14 4-5,-9 4-1,5 0 0,0 8-33,-1 0-6,-8 0-2,0 1 0,-5 7-1,-5-4 0,0 4 0,-8 0 0,-1 1 10,-4-1 2,-5 8 0,0-7 0,1-1-1,-1 0 0,-4-4 0,4 0 0,9 1-9,-4-1-2,0-8 0,9 4 0,9-4-8,0-8-11,0 0 3,0 0 0,0 0 8,18-4 12,9-4-2,0-4-1,-4 0-9,9 0 8,14-5-8,-1 5 8,-4-4-55,-4-4-11,4 4-2,-5-1-800</inkml:trace>
        </inkml:traceGroup>
        <inkml:traceGroup>
          <inkml:annotationXML>
            <emma:emma xmlns:emma="http://www.w3.org/2003/04/emma" version="1.0">
              <emma:interpretation id="{4934377E-25BF-4B04-B8E3-714BFC2093D2}" emma:medium="tactile" emma:mode="ink">
                <msink:context xmlns:msink="http://schemas.microsoft.com/ink/2010/main" type="inkWord" rotatedBoundingBox="17414,5368 19150,5347 19159,6141 17423,6162"/>
              </emma:interpretation>
              <emma:one-of disjunction-type="recognition" id="oneOf12">
                <emma:interpretation id="interp57" emma:lang="en-IN" emma:confidence="0">
                  <emma:literal>BUT,</emma:literal>
                </emma:interpretation>
                <emma:interpretation id="interp58" emma:lang="en-IN" emma:confidence="0">
                  <emma:literal>Bul,</emma:literal>
                </emma:interpretation>
                <emma:interpretation id="interp59" emma:lang="en-IN" emma:confidence="0">
                  <emma:literal>Bus,</emma:literal>
                </emma:interpretation>
                <emma:interpretation id="interp60" emma:lang="en-IN" emma:confidence="0">
                  <emma:literal>But,</emma:literal>
                </emma:interpretation>
                <emma:interpretation id="interp61" emma:lang="en-IN" emma:confidence="0">
                  <emma:literal>Buy</emma:literal>
                </emma:interpretation>
              </emma:one-of>
            </emma:emma>
          </inkml:annotationXML>
          <inkml:trace contextRef="#ctx0" brushRef="#br1" timeOffset="34309.4753">-1197 4907 1436,'0'0'64,"0"0"12,0-8-60,0 8-16,-4-8 0,4 8 0,0 0 54,0 0 8,-5 12 2,5 1 0,-4 3-39,4 0-7,-5 4-2,5 4 0,-9-3 6,4 3 1,5 4 0,-4-3 0,-5 3-7,4 0-2,1 1 0,4-1 0,0-4-6,0 0-8,0-3 11,0-1-11,0-4 12,4 4-12,-4-4 12,5-3-12,-5-13-48,0 0-16,0 0-3,0 0-709</inkml:trace>
          <inkml:trace contextRef="#ctx0" brushRef="#br1" timeOffset="34688.9693">-1320 5053 691,'-4'-36'30,"-1"20"7,5-9-29,-4 5-8,4-8 0,0 3 0,0-3 214,4 4 42,5-5 8,1 5 1,-6 0-154,10 4-31,4 3-7,-4 1-1,4 0-32,5 0-6,4 4-2,0 0 0,1 12-18,-1 0-4,0 0-1,0 8 0,-4 0-9,0 4 0,0 4 0,0 0 0,-10 5 0,1 3 0,-5-4 0,0 4 0,-4 5 0,-1-1 0,-4-4 0,0 9 0,-4-5 11,-1 0 0,-4-3 0,0-1 0,-5-4 0,1 0 0,-1-3 0,5-1 0,-5 0-2,5-8 0,-5 0 0,5 0 0,5 0 13,4-8 2,0 0 1,0 0 0,0 0-25,0 0 0,0 0 0,0 0 0,4-12 0,5 8-20,5 4 3,0-4 1,-1 4 16,1 0 0,4-4 0,-4 8 0,4 4-11,-4 0 2,4 4 0,-4 1 0,-5 3 9,0-4 0,-5 4 0,1 0-8,-1 4 8,-4-3 0,-4-5 0,-5 4 0,4-4 0,-8 4 0,-1 0 0,0-3 0,-4-1 10,-5-4-2,1 0-8,-6 0 12,5-4 5,-4 0 1,0-4 0,-1 4 0,1-4-18,-5-4 0,10 0 0,-1 0 0,0-4 0,5-4 0,4 4 0,0-4 0,1-1-70,8 1-18,1-4-3,4 0-820</inkml:trace>
          <inkml:trace contextRef="#ctx0" brushRef="#br1" timeOffset="35070.8466">-682 4879 1105,'0'0'48,"0"0"12,9-4-48,0-8-12,0 4 0,-4 0 0,4 0 106,-9 8 19,0 0 4,9-4 1,0-5-50,-9 9-11,0-12-1,0 12-1,0 0-26,0 0-5,0 0 0,0 0-1,0 0-10,0 0-1,-9 12-1,4 1 0,-4 3-15,5 8-8,-5-4 8,4 9-8,5-1 13,-5 0-1,5 1-1,0 3 0,0-8 0,5 1 0,0-1 0,4 0 0,0-4-2,4 1 0,-3-9 0,3 4 0,1-4-9,4-4 0,5-4 0,0 0-11,4-8 34,0 0 6,-4-8 2,4 0 0,-4 0-16,-5-8-3,0-1-1,1 1 0,-6-8-11,1 3 8,-5-7-8,0 4 8,-9-5-8,0 5 10,0-4-10,0-1 10,-4 5 4,-1 4 1,1-1 0,-1 5 0,-4 4-15,4 4 9,-4 0-9,5 8 8,4 4-8,0 0 0,0 0 0,-5 8 0,5-8-104,0 0-22,0 0-5</inkml:trace>
          <inkml:trace contextRef="#ctx0" brushRef="#br1" timeOffset="35437.664">-99 4798 1792,'0'0'40,"0"0"8,0 0 1,0 0 1,9-8-40,0 0-10,4 0 0,1 0 0,4 0 35,1 4 5,3-4 0,1 3 1,0-3-17,0 8-3,-5-4-1,5 0 0,-5 4-12,0 0-8,-4-4 8,-1 4-8,1 4 11,-5 0-3,-9-4 0,0 0 0,0 0-50,0 0-10,0 0-3,0 0 0,0 0 23,-9 8 5,-5 1 1,5-5 0,-4 0 26,3 0 0,1 0 12,0 0-4,0 0-17,9-4-3,-4 0-1,4 0 0,-5 12 13,0 0 0,5 0 12,0 8-12,-4-3 21,8 3-2,-4 0-1,10 8 0,-10-3 6,0 3 2,-5-4 0,5 1 0,0 3-7,0-4-2,5 5 0,-1-9 0,-4 4-5,0-8 0,-4 5-1,4-5 0,0-8-2,0 4 0,0-4 0,4 0 0,-4-8-61,5 8-12,-1-4-2,5-4-781</inkml:trace>
          <inkml:trace contextRef="#ctx0" brushRef="#br1" timeOffset="35642.9049">379 5187 1796,'0'0'40,"0"0"8,0 0 1,0 0 1,0 0-40,4 8-10,5 0 0,0 4 0,-9-4 76,5 0 12,-5 0 4,0 8 0,0 1-45,-5-1-9,1 0-2,-1 4 0,-8 0-24,-1 5-4,-4-1-8,-5 4-668,0-7-139</inkml:trace>
        </inkml:traceGroup>
        <inkml:traceGroup>
          <inkml:annotationXML>
            <emma:emma xmlns:emma="http://www.w3.org/2003/04/emma" version="1.0">
              <emma:interpretation id="{A87994FB-A9F2-42C7-9308-442EB0E05C53}" emma:medium="tactile" emma:mode="ink">
                <msink:context xmlns:msink="http://schemas.microsoft.com/ink/2010/main" type="inkWord" rotatedBoundingBox="19655,5619 20436,5610 20440,5969 19659,5978"/>
              </emma:interpretation>
              <emma:one-of disjunction-type="recognition" id="oneOf13">
                <emma:interpretation id="interp62" emma:lang="en-IN" emma:confidence="0">
                  <emma:literal>on</emma:literal>
                </emma:interpretation>
                <emma:interpretation id="interp63" emma:lang="en-IN" emma:confidence="0">
                  <emma:literal>On</emma:literal>
                </emma:interpretation>
                <emma:interpretation id="interp64" emma:lang="en-IN" emma:confidence="0">
                  <emma:literal>an</emma:literal>
                </emma:interpretation>
                <emma:interpretation id="interp65" emma:lang="en-IN" emma:confidence="0">
                  <emma:literal>om</emma:literal>
                </emma:interpretation>
                <emma:interpretation id="interp66" emma:lang="en-IN" emma:confidence="0">
                  <emma:literal>or</emma:literal>
                </emma:interpretation>
              </emma:one-of>
            </emma:emma>
          </inkml:annotationXML>
          <inkml:trace contextRef="#ctx0" brushRef="#br1" timeOffset="38636.7596">1139 4940 806,'0'0'36,"0"0"7,0 0-35,0 0-8,0-8 0,0 8 0,0 0 129,0-8 24,-5 0 5,5 8 1,-9 0-76,-4 0-15,-6 8-4,6 0 0,-10 0-10,5 0-2,-5 8-1,0-4 0,5 4-25,0-3-5,4 7-1,1 0 0,-1-8-20,5 4 8,9 1-8,0-1 0,0-4 0,4 0 9,5 0-9,1 0 0,-1-4 9,4-4-9,5 0 0,1 1 9,3-5 0,1 0 0,-5 0 0,5-5 0,-5-3-1,1 0 0,-1-4 0,-5 4 0,1-8 0,-5 0 0,0-1 0,-4-3 0,-1 4 1,-4 0 0,-4 0 0,-1 0 0,-4 3-9,0 1 0,-5 0 0,1 4-11,-1 8 11,1 0 0,-6 0-9,6 0 9,-1 4 0,0 0 10,1 8-1,4-4 0,4 0-9,5-8 0,-5 9 0,10 3 0,0-4 0,8 0 0,-4 0 0,10 0 0,-1-8 0,0 4 0,0-4 0,5 0 0,0-8 0,-1 0-14,-3 0 2,-1-4 0,0 4 12,5-1 13,-9-3-2,-1 4-1,-4-4-10,5 4 0,-5 4 0,-9 4 0,0 0 0,0 0 0,5 4 0,-1 4 8,-4-8-8,0 12 0,0 0 0,-4 5 0,4 3-12,-5-4 1,5 0 1,-5 0 0,5 5 10,-4-5 16,4-4-4,-5 4-1,5-4-11,0 0 0,0 1-12,0-1 12,5-4 0,-1 0 12,-4-8 0,5 4 0,-5-4-12,9 0 0,0-4 9,0 0-9,0 0 13,5-8-1,-5-1-1,5-3 0,0 4-11,4-4 10,0 0-10,0 0 10,0-1-10,1 1 0,-6 4 0,5 4 0,1-4 0,-6 8 0,6-4 0,-10 4-11,-9 4 3,13 4 0,1 4 0,-9 0 0,4 4 8,-5 4-8,1-4 8,-5 9-8,0-5 8,4 0 0,1-4 0,-1 4 0,-4 5 0,5-1 0,-5-4 0,5 0 0,-1 0-106,1-8-19,4 1-4,0-1-1</inkml:trace>
        </inkml:traceGroup>
        <inkml:traceGroup>
          <inkml:annotationXML>
            <emma:emma xmlns:emma="http://www.w3.org/2003/04/emma" version="1.0">
              <emma:interpretation id="{16620ED7-18BE-4B26-A733-905864D15509}" emma:medium="tactile" emma:mode="ink">
                <msink:context xmlns:msink="http://schemas.microsoft.com/ink/2010/main" type="inkWord" rotatedBoundingBox="20726,5436 23097,5408 23106,6137 20735,6165"/>
              </emma:interpretation>
              <emma:one-of disjunction-type="recognition" id="oneOf14">
                <emma:interpretation id="interp67" emma:lang="en-IN" emma:confidence="0">
                  <emma:literal>supply</emma:literal>
                </emma:interpretation>
                <emma:interpretation id="interp68" emma:lang="en-IN" emma:confidence="0">
                  <emma:literal>Supply</emma:literal>
                </emma:interpretation>
                <emma:interpretation id="interp69" emma:lang="en-IN" emma:confidence="0">
                  <emma:literal>supple</emma:literal>
                </emma:interpretation>
                <emma:interpretation id="interp70" emma:lang="en-IN" emma:confidence="0">
                  <emma:literal>suppli</emma:literal>
                </emma:interpretation>
                <emma:interpretation id="interp71" emma:lang="en-IN" emma:confidence="0">
                  <emma:literal>suppe</emma:literal>
                </emma:interpretation>
              </emma:one-of>
            </emma:emma>
          </inkml:annotationXML>
          <inkml:trace contextRef="#ctx0" brushRef="#br1" timeOffset="40579.5544">1981 5187 403,'0'0'17,"0"0"5,0 0-22,0 0 0,0 0 0,0 0 0,0 0 195,0 0 34,0 0 7,0 0 2,0 0-146,0 0-30,0 0-6,0 0 0,0 0-9,0 0-2,0 0 0,14 0 0,-5-4-2,0 4-1,5-4 0,-5-5 0,0-3 1,0 0 0,5 0 0,-5-4 0,0 0-3,0-1 0,9 1 0,-4 0 0,-5 0-12,5 4-2,-1-4-1,6 3 0,-10 5-9,0 4-3,-5 0 0,-4 4 0,14-4-1,-5 8-1,-9-4 0,9 12 0,0-3-23,0 3-5,-4 0-1,-1 4 0,1 0 18,-5 0 0,5 1 0,-5-1 0,0-4 13,0 0 3,-5 0 1,0 0 0,1-4-29,-5 5-5,4-5-2,5-8 0,0 0 1,-9 8 0,-4-4 0,-1 4 0,0-8 3,5 0 1,9 0 0,-9 0 0,0 0 14,0 0-9,9 0 9,0 0-8,-14 0 8,14 0 0,0 0 0,0 0-8,0 0 8,0 0 0,0 0 0,18 0 8,5 0-8,-5 0 0,-18 0 0,9 0 0,10 0 0,-6 0 0,-4-4 0,5 0 0,4 4 0,-4-8 0,0 4 0,-1-4 0,-4 3 0,0-7 0,1 0 0,-1 0 0,-5 4 0,5 0 0,0-4 0,-4 0 0,-5-1 0,5 5 0,-1 0 0,-4-4 0,0 8 17,0 4-1,0 0 0,0 0 0,0 0-6,0 0-2,0 0 0,0 0 0,0 0-8,0 0 0,0 12 0,-4 0-11,4 0 11,0 1-8,4-1 8,1 4-8,-1-8 8,5 4 0,0-4 0,0 4 0,1-3 0,3-1 0,-4 0 0,0-4 0,5-4 0,0 0 0,-5 0 8,5 0-8,-5-4 11,4-4-3,-4 4 0,1-9 0,-6 1-8,5 0 0,0-4 0,0 4 0,-4 0 0,-1-5 0,-4 5 0,5 0 0,-5 0 0,5 0 0,-1 0 0,1 4-11,-5 8 11,0 0 0,0-4 0,0 4 0,0 0 0,0 0 0,0 0 0,0 0 0,0 0-8,0 8 0,4 4 0,1 4 0,-5-4 8,4 0 0,1 5 8,4-5-8,0 0 0,0 0 0,-4-4 0,8 0 0,1-4 0,-5 4-15,5-4 3,0-4 0,-1 0-4,5-4 0,-4-4 0,-5 0 0,5 0-3,-5-4-1,5 0 0,-5 0 0,0-5 20,-5 1 0,5 0 0,1 0 0,-6 0 12,1-1 5,-5 1 2,9 4 0,-5 0 1,-4 8 1,0 4 0,0 0 0,9-4-10,-9 4-3,0 0 0,0 8 0,0 8-8,5 0 0,-5 5 0,0 3-11,-5 4 11,-4 1 0,9-1 0,-4 4 0,-5-3 0,4 3 0,5-4 0,-4 9 0,-6-9 0,6 8 0,-1-3 8,5-5-8,0-4 0,-4-7 0,4-5 0,0-12 0,0 0 0,0 0 8,0 0-8,0 0 0,0 0 9,0 0-9,9-4 12,0-8-12,-4-9 0,4 1 0,0-8 0,0-1 0,0 1 0,5-4 0,-1-1 0,1 1 0,0 0 0,-1 3 0,1 1 0,0 0 0,4 3-9,-5 5 9,1 0-8,0 4 8,4 0-8,-4-1 8,-1 9-8,-4 4 8,1 0-8,-1 0 8,4 8-8,-4 4 8,0 0-8,-4 0 8,4 1-8,-4 3 8,-1 4 0,-4 0 0,0-8 0,5 8 0,-5 0-12,-5-3 4,1 3 0,4-4 0,-5-4-42,1 0-8,-6 0-2,6-4 0,4-4-12,-9 8-4,0-8 0,4 4 0,-4 0 26,9-4 5,0 0 1,0 0 0,0 0 28,0 0 7,0 0 1,0 0 0,0 0 8,0 0 0,0 0 0,0 9 0,0-9 11,0 0 4,0 0 1,9 4 0,5-4 16,-1 4 3,1-4 1,-5 0 0,5-4-36,0 4 0,-1 0 0,1-8 0,0-1 10,-5 1 2,0-4 0,0 0 0,0 0 16,-4 0 4,4-4 1,-5-1 0,5 5 13,-4-4 2,-5 0 1,4-4 0,1 8-4,-5-1-1,0 1 0,0 4 0,0 8-22,0 0-5,0 0-1,0 0 0,0 0-16,0 0 0,-5 16 0,1 5 0,-1 3 0,5 0 0,-4-4 0,-1 5 0,1 3 0,-1 0 0,1 1 0,-1-1 0,0 0 0,5 1 0,-9-5 0,9 0 0,-4 4 0,-1-3 0,5-1 0,0-4 0,-4-8 0,4 1 0,0-5 0,0-8 0,0 0 0,0 0 0,9-8 0,0-1 0,-5-7-9,6-4-6,-1-4-1,4-5 0,1 1 7,0 0 1,-1-5 0,1 1 0,4 4 8,0-5 0,1 5 0,-1 0 0,0-1 0,5 1 0,-5 4 0,5 4 0,-5 3-20,-4 1 2,4 0 0,-5 4 0,1 8 18,0 0 8,-1 4-8,1 4 12,0 0-12,-10 4 0,5 0 0,-4 4-10,0 4 10,-5 1-8,-5-1 8,0 0-8,-4 4-44,-4-4-9,4 0-2,-1-3 0,-3 3-14,-1-4-3,10 0-1,-10 0 0,0 0-19,1-4-3,3 1-1,-3-1 0,4 0 64,0-8 12,0 4 2,9-4 1,-10 4 46,1-4 10,5 0 1,4 0 1,0 0 38,0 0 7,0 0 2,0 0 0,0 0-18,4-8-3,10 0-1,-5 0 0,5 4-43,-5-5-15,9 5 9,0-4-9,5 0 11,0-4-3,0 4-8,-1-4 12,1 4-12,0-4 9,-5-9-9,5 9 8,-5-4 2,0-4 0,-4 4 0,0-5 0,-1-3 8,-4 0 2,0 0 0,1-1 0,-1 1-20,-5 4 0,-4 4-11,9-1 11,-9-3 30,5 0 13,-5 4 2,4 4 1,-4-1-22,-4 5-5,4-4-1,0 12 0,0 0 16,0 0 3,0 0 1,0 0 0,0 0-61,0 0-12,0 0-2,-5 8-1,-4 0 62,5 0 13,4 5 3,-5-1 0,-4 0-64,4-4-13,1 4-3,-1 0 0,-4-4 66,5 4 13,4-12 2,-5 13 1,1-1-16,-1 0-3,0 0-1,5 0 0,-4-4-34,4 4-6,-9-3-2,9 3 0,-5-4 20,5 4 0,-4 4 0,4 4 0,-5-3 0,1-5 0,4 4 0,0 0 0,0 4 0,0-8-8,0 5 8,9-5 0,-9 0 0,4 0 0,1 0 0,4-4 0,-5 0 0,6-4 0,-1-4 0,0 4 0,4 0 0,-3 1 0,3-5 0,-4 0 0,5-5-26,-5 1-2,5 0 0,-5 0 0,4 0-40,-3-4-8,-1 0-1,0 0-471,0 0-95</inkml:trace>
          <inkml:trace contextRef="#ctx0" brushRef="#br1" timeOffset="40943.9866">4012 4980 1162,'0'0'52,"0"0"10,0 0-50,0 0-12,0 0 0,0 0 0,0 0 79,0 0 13,0 0 2,0 0 1,0 0-75,9 8-20,5-4 8,-5 0-8,0 1 0,4 3 0,-3-4 8,3 0-8,1 4 0,-1-8 0,1 4-12,4 0 12,1-4-12,-1 0 12,-9 0-12,5-4 12,4 0 0,-5-4 0,1 0 0,-5 0 0,-4-5 15,4 1 9,4 0 3,-3 4 0,-1-4 32,0 0 6,0 0 2,-5-1 0,1 5-4,4 0-1,-9 8 0,0 0 0,0 0-26,0 0-6,0 0-1,5 12 0,-5 9-29,0 3 0,0 4 0,-14 1 0,14-1 0,-5 0 0,-4 5 0,5-1 0,-5-4 10,0 1-10,-1-1 10,6 4-10,-5-7 9,4-1-9,1 0 8,-1-4-8,5-3 11,-4-1-3,-5-4-8,9 0-643,4-4-135</inkml:trace>
        </inkml:traceGroup>
        <inkml:traceGroup>
          <inkml:annotationXML>
            <emma:emma xmlns:emma="http://www.w3.org/2003/04/emma" version="1.0">
              <emma:interpretation id="{A7DD1F20-0BC7-4509-9204-48AF26532160}" emma:medium="tactile" emma:mode="ink">
                <msink:context xmlns:msink="http://schemas.microsoft.com/ink/2010/main" type="inkWord" rotatedBoundingBox="23384,5277 24832,5260 24839,5854 23391,5871"/>
              </emma:interpretation>
              <emma:one-of disjunction-type="recognition" id="oneOf15">
                <emma:interpretation id="interp72" emma:lang="en-IN" emma:confidence="0">
                  <emma:literal>side</emma:literal>
                </emma:interpretation>
                <emma:interpretation id="interp73" emma:lang="en-IN" emma:confidence="0">
                  <emma:literal>ride</emma:literal>
                </emma:interpretation>
                <emma:interpretation id="interp74" emma:lang="en-IN" emma:confidence="0">
                  <emma:literal>sinle</emma:literal>
                </emma:interpretation>
                <emma:interpretation id="interp75" emma:lang="en-IN" emma:confidence="0">
                  <emma:literal>sink</emma:literal>
                </emma:interpretation>
                <emma:interpretation id="interp76" emma:lang="en-IN" emma:confidence="0">
                  <emma:literal>risk</emma:literal>
                </emma:interpretation>
              </emma:one-of>
            </emma:emma>
          </inkml:annotationXML>
          <inkml:trace contextRef="#ctx0" brushRef="#br1" timeOffset="41955.8468">4640 5154 345,'23'12'15,"-23"-12"4,0 0-19,0 0 0,0 0 0,0 0 0,4 4 191,-4-4 34,0 0 7,0 0 2,0 0-129,0 0-25,0 0-6,14-4-1,-5-4-11,5 0-2,-10-4-1,10 0 0,0 0-15,-5 0-4,4-5 0,-3 1 0,3-4 0,-4 0-1,0 0 0,5-1 0,0 5-11,-5 0-3,4-4 0,-3 8 0,3-1-13,-4 5-2,5 0-1,-5 4 0,5-4-32,-5 8-6,0 0-2,0 4 0,0 4 47,-4 0 8,4 5 3,0-1 0,5 0-43,-5 4-9,-5-8-2,5 8 0,0 0 27,1-3 0,-6-5 0,-4 4 0,0 4 13,0-8 8,0-8 2,0 0 0,-9 8-37,9-8-7,0 0-2,0 0 0,-14 4 10,5 0 1,-4 0 1,4-4 0,-5-4 11,5 4 0,-5 0 0,5 0-8,-5 4 8,5-4-8,0 4 8,9-4-8,-9 4 8,9-4 0,0 0 0,0 0 0,0 13 0,0-13 0,0 0 0,5 8 0,-5-8 0,9 12 0,4-4 0,1 0-8,0-4 8,-1-4 14,-4 0-3,5 0-1,4 0-1,-4-4 0,4 0 0,-4-4 0,-1 4-9,10-4 0,-5-4 0,1-1 0,-6-3 0,1-4 0,-5 0 0,5 0 0,-5-1 0,0-3 0,0 4 0,-4 4 0,-1-5 53,1 1 9,-5 8 2,4 4 0,-4 0-52,0 8-12,0 0 0,0 0 0,0 0 0,-4 8 0,-5 8 0,4 0 0,1 5 0,-1-1 0,0 0 0,5 0 0,-4 0 0,4 1 0,4-5 0,-4 4 0,10-4 0,-1 0 0,0-3 0,-5-5 0,10 0-100,-5-4-22,0 0-5,5-8-717</inkml:trace>
          <inkml:trace contextRef="#ctx0" brushRef="#br1" timeOffset="42078.6813">5346 4814 1497,'0'0'32,"0"0"8,-9-4 0,4 0 4,-4-4-36,0 4-8,-9 0 0,13 4 0,-4 4 0,4 0 0,-4 4 0,0 0 0,5 4 0,-1 1 0,1 3 0,-1 4-442,5 0-90</inkml:trace>
          <inkml:trace contextRef="#ctx0" brushRef="#br1" timeOffset="42782.5784">5346 5110 889,'13'-12'39,"-3"8"9,-6-5-39,5-3-9,5 0 0,-5-4 0,5-4 137,-5 0 26,4-1 5,-4 1 0,10 4-83,-6 4-17,-4-4-3,5-1-1,-5 5-51,0 4-13,-4 0 0,9 0 0,-1 4 0,-4-4 0,0 4 0,-9 4 0,9 4 0,1 0 0,-1 0 0,-5 4 0,-4-8 0,9 8 0,0-4 0,1 8 0,-6-4 0,-4 5 0,5-5 0,4 4 0,-5-8 12,-4-4 0,5 12 0,-5-12 0,0 0-12,0 0 0,0 0 8,0 0-8,0 0 9,0 0-1,-9 4 0,0 0 0,0 0 0,-1-4 0,1 0 0,0 0 0,-4-4 8,-1 0 2,0 4 0,5 0 0,-4 0 6,-1 4 0,0 0 1,1 4 0,-1-4-25,5 4-9,0 4 0,0-3 0,-1-1 29,6 4 5,-5-4 2,9 4 0,0-4-19,0 4-8,4-4 8,5 0-8,1 1 32,3-1 0,1-4 1,9 0 0,-5-4-33,9 0 0,-4-4 0,0-4 0,4-1 0,-4-3-20,-5 0 2,5-4 1,-5 0 17,5-4 9,-10-5-1,1-3 0,9 0-8,-14-1 10,9 1-10,-9-4 10,-9-5-10,5-3 10,-1 3-10,-4 1 10,-4 4-10,-1 7 0,5 1 0,-9 8 0,5 0 0,-1 3 15,5 13-4,0 0-1,0 0-10,-14 9-14,1 3 3,-1 4 1,10 8 10,-6-4 0,1 9 10,0 3-10,0-4 0,5 5 0,4-1 0,0 1 0,4-1 0,1-4 0,4 1 0,4-1-10,1-4 10,4-4 9,-4 1-1,4-5-8,5-4 0,-5 0 0,0-8-10,5 0 10,-5-4 0,1-8 20,-1 0-3,-5-4 0,1 4-17,0-4 10,-10-9-10,10 5 8,-10-4-8,6 0 12,-10-5-12,4 5 12,-4 4-12,-4-4 0,4 0 0,-10 7 0,6 5-20,-10 4-5,10 4-2,-5 4 0,-5 0 37,9 4 7,-8 5 2,8 7 0,-4 0-31,5 4-5,-1 1-2,-4-1 0,9 0 34,9 5 6,-4-9 2,4 4 0,0-4-37,4-4-7,1 5-2,0-9 0,4 0 23,0-8 0,0 0 0,5-4-653,0 0-127</inkml:trace>
        </inkml:traceGroup>
      </inkml:traceGroup>
    </inkml:traceGroup>
    <inkml:traceGroup>
      <inkml:annotationXML>
        <emma:emma xmlns:emma="http://www.w3.org/2003/04/emma" version="1.0">
          <emma:interpretation id="{4081F6CB-C7B3-4EF8-BAAA-EDEC0EF06845}" emma:medium="tactile" emma:mode="ink">
            <msink:context xmlns:msink="http://schemas.microsoft.com/ink/2010/main" type="paragraph" rotatedBoundingBox="17125,6742 22441,6443 22484,7219 17168,751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FADF852-F5EE-4EFB-83EE-4F2575EC2C39}" emma:medium="tactile" emma:mode="ink">
              <msink:context xmlns:msink="http://schemas.microsoft.com/ink/2010/main" type="line" rotatedBoundingBox="17125,6742 22441,6443 22484,7219 17168,7517"/>
            </emma:interpretation>
          </emma:emma>
        </inkml:annotationXML>
        <inkml:traceGroup>
          <inkml:annotationXML>
            <emma:emma xmlns:emma="http://www.w3.org/2003/04/emma" version="1.0">
              <emma:interpretation id="{AF4C3A92-685F-43C7-AC59-0D39C301BE5E}" emma:medium="tactile" emma:mode="ink">
                <msink:context xmlns:msink="http://schemas.microsoft.com/ink/2010/main" type="inkWord" rotatedBoundingBox="17125,6742 18686,6654 18729,7430 17168,7517"/>
              </emma:interpretation>
              <emma:one-of disjunction-type="recognition" id="oneOf16">
                <emma:interpretation id="interp77" emma:lang="en-IN" emma:confidence="0">
                  <emma:literal>people</emma:literal>
                </emma:interpretation>
                <emma:interpretation id="interp78" emma:lang="en-IN" emma:confidence="0">
                  <emma:literal>prople</emma:literal>
                </emma:interpretation>
                <emma:interpretation id="interp79" emma:lang="en-IN" emma:confidence="0">
                  <emma:literal>peopli</emma:literal>
                </emma:interpretation>
                <emma:interpretation id="interp80" emma:lang="en-IN" emma:confidence="0">
                  <emma:literal>pioph</emma:literal>
                </emma:interpretation>
                <emma:interpretation id="interp81" emma:lang="en-IN" emma:confidence="0">
                  <emma:literal>proph</emma:literal>
                </emma:interpretation>
              </emma:one-of>
            </emma:emma>
          </inkml:annotationXML>
          <inkml:trace contextRef="#ctx0" brushRef="#br1" timeOffset="53974.3966">-1575 6482 576,'0'0'25,"0"0"6,0 0-31,0 0 0,10-4 0,-10 4 0,9-8 124,0 8 18,0-9 4,0 5 1,0-4-68,-4 0-14,-1 0-2,5-4-1,-4 4-23,-5-4-5,4 0-1,-4-5 0,-4 5 23,4-4 5,0 0 1,0 4 0,-5 0 2,5 4 0,-4-1 0,4 9 0,0 0-26,0 0-5,-5-4-1,5 4 0,0 0-20,-4 13-12,-5 3 12,4 4-12,0 0 0,1 4 0,-1 1 0,-4 3 0,5 0 0,-1 1 0,1 3 0,-1-4 0,0 1 0,1-5 0,4 0 10,-5 1-10,5-5 0,0-8 0,-4 4 0,4-4 0,0-4 0,0-8 13,0 0-3,0 0-1,0 0 15,0 0 2,0 0 1,0-16 0,0 0-11,4 4-1,-4-8-1,5-1 0,-1-7-6,1 0 0,0-1-8,-1-3 12,1 0 0,-1-1 0,1 1 0,4 0 0,0-1-12,0 5 0,0 4 0,5 7 0,-5 1 0,9 4-13,-4 8 2,4 0 1,0 4 0,-4 4 0,4 0 0,-4 4 0,-1 0 10,-3 8-12,-1 1 12,0-1-12,-5-4-1,1 8-1,-5-4 0,0 1 0,-5-1-9,-4 0-1,5 0-1,-10-4 0,5 0-23,-5-3-5,1-1-1,-1 0 0,0 0-2,1 0 0,-1-4 0,0-4 0,5 0 30,0 0 6,-5-4 0,10 0 1,-5 4 19,0-4 0,9 4 0,0 0 0,0 0 0,0 0 11,0 0-2,0 0 0,0 0 3,0 0 0,0 0 0,0 0 0,0 0-12,9 0 12,4 0-12,-3 0 12,-1 0-12,0 0 8,0 0-8,4 4 8,6-4-8,-6 0 0,1-4-12,0 4 12,4-4 18,0 0 11,-4 4 3,4-8 0,-4 4-32,4-5 8,-5-3-8,1 0 0,4 4 0,-9-4 0,5 0-9,0 0 9,-5 0 0,0-1 13,-4 1-1,-1 0 0,-4 0 2,5 4 0,-5 0 0,0 0 0,-5 0 23,1-1 5,-1 5 1,-4 0 0,4 4-28,-4 4-6,0 0-1,0 1 0,4 3-8,-4 0-12,0 0 2,5 4 1,4 0 9,-5 0 0,5-12 0,0 16 0,0 1 0,5-5 0,-1 0 0,5 0 0,-4-4 0,4 0 0,5 0 0,-1-4 0,-4 0 0,5 0 0,0-4 0,4-4 0,0 0 0,0-4 0,-4 0 0,0-4 0,-1 4-18,1-4-5,-5-4-1,0-1 0,5-3 24,-5 8 0,0-4 0,5 4 0,-5-4 0,0 3 0,0-7 0,0 4 0,5 8 0,-5-4 0,5-4-9,-5 7 9,4 1 0,-4 0 0,1 4-8,-1-4 8,-9 8 0,9-4 0,-9 4-8,13 0 8,-8 0 0,-5 0-8,9 8 8,-4 0 0,4-4 0,-9-4 0,0 0 0,4 12 0,1-3 0,-1 3 0,1-4 0,-5-8 0,0 0 0,0 0 0,0 0 0,0 0 0,-5 12 0,5-12 0,0 0 0,0 0 0,-9 4 8,0 0-8,0-4 11,-5 4-11,5 0 8,0 0-8,0 4 0,-5-4 0,5-4 8,-4 4-8,-1 0 0,5 4 0,0 1 0,0 3 0,0 0 0,4 0 0,1 0 0,-1 0 0,0 0 0,5 5 0,0-9 0,5 4-9,-5-4 9,5 4 0,-1-4 0,5-4 0,0 4 0,0-4 8,5-4-8,0 0 11,-1 0-11,1-4 12,0 0-12,-5 0 12,4-4-12,-3 0 12,-1-4-12,0-4 0,0 4 9,-5-1-9,1 1 14,-5 0-2,0 0 0,-5 0 0,1 0-12,-1 0 0,1-1 0,-5 9-10,-5 0 21,5 0 4,0 4 1,-5 0 0,5 0-16,0 0 0,0 0 8,0 8-8,4 0 0,1 1 0,-1 3 0,5-4 0,0-8 0,5 12 0,-5-12 0,9 8 0,0 4 0,4 0 0,1-8 0,4 0 0,-4 0-12,4-4 12,0 0-12,1-4 12,-6 0-19,1-4 3,4-4 1,-9 0 0,5 0 15,-5 4 0,5-4 0,-10-1 0,1 1 0,-5-4 0,0 4 8,-5 0-8,5 4 17,0 8 0,0 0 0,0 0 0,0 0 6,0 0 1,0 0 0,0 0 0,0 0-24,-4 12 0,-1 4 0,1 4 0,-1 5 0,0 3 0,5 0 0,-4 5 0,4-5 0,0 4 0,-5 5 0,5-5-8,0 1 8,0-5 0,0 4 0,0-3 0,0-1 0,-4-4 0,-1 0 0,5-3 8,0-9-8,0-4 0,0 0 0,0-8 0,0 0-13,0 0 2,0-8 1,0-4 0,5-4-1,-1-5 0,1-7 0,4 4 0,0-9-1,0 1 0,5 0 0,0-5 0,-1 1 12,1-1 0,-5 5 0,5 0 8,-1 3-8,6 9 0,-1 0 0,0 0 0,0 3 0,0 5 0,-4 0 0,4 4 0,-9 4 0,-9 4 0,9 4 0,5 4 0,-9 0 0,4 0-8,-5 4 0,-4 1 0,0-1 8,-4 4 0,-5-4 0,4 4 0,-9 0-21,5-3-3,0 3 0,0 0 0,-5-4-13,5 0-3,-4-4-1,4 0 0,-5-4-8,5 5-2,-5-5 0,5 0 0,9-4 30,-4 4 5,4-4 2,0 0 0,0 0 14,0 0-9,0 0 9,0 0-8,0 0 16,0 0 3,0 0 1,0 0 0,0 0 7,0 0 1,9 0 1,4-4 0,5 0-5,-4-4-2,4-1 0,5 1 0,-5-4 6,1 0 2,3 0 0,-3-4 0,3 0-22,-4-5 0,-4-3 0,4 0 0,1-1 0,-6-3 0,1 0 0,0-1 0,-5 1 16,0 0-2,0-1 0,0 1 0,-4 0 18,-1 8 4,-4-1 1,5 5 0,-5 0-15,0 4-3,0 12-1,-5-8 0,-4 4 1,9 4 0,-9 0 0,0 8 0,-5 4-19,0 0 0,5 4-11,-4 9 11,4 3 0,-1 0-8,1 5 8,0 3 0,0-4 0,5 1 0,-1-1 0,5 0 0,0 1 0,5-5 0,-1 1 0,5-9 0,5 0 0,-5 0 0,5-8 0,4 1 0,-4-5 0,4-4 0,0-4 9,0-4-9,0 0 0,1-5-9,-1-3 0,5 0 0,-5-8 0,0 0 0,-4-5 0,-5 5 0,0-4 9,0 4 0,0-1 0,-4 1 0,-5 4 0,0-4 9,-5 8-9,5-1 0,-9 5 20,4 0-2,-4 4-1,9 4 0,-9 4-17,0 8 0,0 1 8,0 3-8,4-4 0,-4 4 0,5-4 0,4 8-9,-5 1 9,5-1 0,0-4 0,5 0 0,-1 1 0,5-1 8,0 0-8,1-4 0,-1 0-18,4-4-8,6-4-2</inkml:trace>
        </inkml:traceGroup>
        <inkml:traceGroup>
          <inkml:annotationXML>
            <emma:emma xmlns:emma="http://www.w3.org/2003/04/emma" version="1.0">
              <emma:interpretation id="{A249C7FC-343B-48A6-A6FA-2937E5671B3E}" emma:medium="tactile" emma:mode="ink">
                <msink:context xmlns:msink="http://schemas.microsoft.com/ink/2010/main" type="inkWord" rotatedBoundingBox="19129,6749 20216,6688 20238,7084 19152,7146"/>
              </emma:interpretation>
              <emma:one-of disjunction-type="recognition" id="oneOf17">
                <emma:interpretation id="interp82" emma:lang="en-IN" emma:confidence="0">
                  <emma:literal>are</emma:literal>
                </emma:interpretation>
                <emma:interpretation id="interp83" emma:lang="en-IN" emma:confidence="0">
                  <emma:literal>all</emma:literal>
                </emma:interpretation>
                <emma:interpretation id="interp84" emma:lang="en-IN" emma:confidence="0">
                  <emma:literal>sure</emma:literal>
                </emma:interpretation>
                <emma:interpretation id="interp85" emma:lang="en-IN" emma:confidence="0">
                  <emma:literal>Are</emma:literal>
                </emma:interpretation>
                <emma:interpretation id="interp86" emma:lang="en-IN" emma:confidence="0">
                  <emma:literal>age</emma:literal>
                </emma:interpretation>
              </emma:one-of>
            </emma:emma>
          </inkml:annotationXML>
          <inkml:trace contextRef="#ctx0" brushRef="#br1" timeOffset="55136.7269">401 6445 403,'0'0'36,"0"0"-36,0 0 0,0 0 0,0 0 188,0 0 32,0 0 5,0 0 2,5-4-105,-5 4-21,0 0-4,9-4-1,0-4-51,-4-4-10,4 4-3,0-4 0,0 0 7,-4-1 1,4 1 0,0 0 0,0-4-20,0 0-3,0-4-1,5-1 0,-5 1-6,5 0-2,-5 4 0,4-5 0,-4 5 20,0 4 3,1 0 1,3 0 0,-4 0-32,5 4-13,-9-1 1,4 5 0,-9 4 12,9 0 16,0 0-3,-9 0-1,0 0-35,14 4-7,-5 5-2,-5-1 0,-4-8 32,0 0 13,9 4-1,0 4 0,-9-8-12,5 12 0,-5-4 0,0-8-10,0 0 10,0 0-8,0 0 8,0 0-8,5 12 8,-5-12 0,0 0 0,-10 4 0,1 4 0,0-4 0,-4 0 8,-1 0-8,0-4 0,1 4-8,-1 1 0,5-1 0,-5 4 32,0 0 6,5 0 2,-4 0 0,4 0-32,0 4 0,-1 4 0,6-3 0,-1-5 0,1 4 0,4-4 0,0 4 0,0 4 0,0-8 0,0-8 0,9 12 0,0-3 0,-9-9 0,9 8 0,5-4 0,-1 0 12,1-4-3,-5-4-1,5 0 0,-1-4 0,1-1 0,0-3 0,-1 4 0,1-8 0,0 4 0,-5 0 0,0 0 0,-4-1 4,-1 1 0,1 8 0,-5-4 0,0-4 10,0 12 2,0 0 1,0 0 0,0 0 6,0 0 1,0 0 0,0 0 0,0 0-32,0 0 0,-5 12 0,-4-4 0,9-8 0,0 12 0,0 1-12,5 3 12,-1-8 0,1 4 0,-1-4 0,5 4 0,5-4 0,-5-4 0,5 0 10,-5-4-2,0 0-8,5 0 0,-1-8 0,1 0 0,4 0-11,-4-4 11,4-4-13,5 0 5,-10-1 8,1-3 0,0 0 0,-1 0 0,1-1 0,0 1 0,-5 0 0,-5 0 0,1 0 0,-1-1 0,1 5 0,-10 0 0,1 0 8,-1 8 3,-4 0 1,0-1 0,0 1-12,-5 4 8,5 8-8,-9-4 8,4 4-8,-4 4 0,5-3 0,3 7 0,1 0 0,5 0 0,-1 0 0,5 4 0,5-4 0,-1-3 0,1 3 0,4-4 0,5 4 0,4 0 0,5-4 0,-5 0-11,0 0 3,5-4 0,-5 4 0,5-4 0,-10 1-7,1 3-1,0 0 0,-1-4 0,-13-4 7,0 0 1,0 0 0,5 8 0,0 0 8,-1 4 0,-4-12 0,-4 12 0,-1 0-18,0 1-2,1-1 0,-1 0 0,1 0 20,4-4 0,0-8 0,0 12 0,4 0-13,-4-4 1,9 5 0,-4-5 0,-5-8 33,14 0 7,-1 0 2,5 0 0,1-4-22,-1 0-8,0-5 0,5-3 0,0 0 0,-1 0 0,6-8 0,-1 4 0,0-9-10,1-3-8,-1 8-2,-4-5 0,-10 5 4,1 0 0,0 0 0,-10 8 0,-4-9 6,0 9 2,0-4 0,-4 4 0,-5 8 8,0 0 0,-5 0 0,-4 12 0,4 0 0,0 8-8,1-4 8,-1 5-8,0 3 8,5-4 0,0 0 0,5 4 0,4 5 0,0-5 11,0 0-3,0 0 0,4-3-8,5-1 8,0 0-8,5-4 8,-5-4-8,5 0 0,4-4 0,0 0-944</inkml:trace>
        </inkml:traceGroup>
        <inkml:traceGroup>
          <inkml:annotationXML>
            <emma:emma xmlns:emma="http://www.w3.org/2003/04/emma" version="1.0">
              <emma:interpretation id="{8B6F9DE2-812E-4D63-B14C-A73AD7A1C4EB}" emma:medium="tactile" emma:mode="ink">
                <msink:context xmlns:msink="http://schemas.microsoft.com/ink/2010/main" type="inkWord" rotatedBoundingBox="20585,6746 22452,6641 22471,6984 20604,7089"/>
              </emma:interpretation>
              <emma:one-of disjunction-type="recognition" id="oneOf18">
                <emma:interpretation id="interp87" emma:lang="en-IN" emma:confidence="0">
                  <emma:literal>more</emma:literal>
                </emma:interpretation>
                <emma:interpretation id="interp88" emma:lang="en-IN" emma:confidence="0">
                  <emma:literal>move</emma:literal>
                </emma:interpretation>
                <emma:interpretation id="interp89" emma:lang="en-IN" emma:confidence="0">
                  <emma:literal>mare</emma:literal>
                </emma:interpretation>
                <emma:interpretation id="interp90" emma:lang="en-IN" emma:confidence="0">
                  <emma:literal>moue</emma:literal>
                </emma:interpretation>
                <emma:interpretation id="interp91" emma:lang="en-IN" emma:confidence="0">
                  <emma:literal>mole</emma:literal>
                </emma:interpretation>
              </emma:one-of>
            </emma:emma>
          </inkml:annotationXML>
          <inkml:trace contextRef="#ctx0" brushRef="#br1" timeOffset="57045.6533">1845 6231 716,'0'0'32,"0"0"6,13-4-30,-13 4-8,0 0 0,9-4 0,0-8 139,1 3 26,-6 1 6,-4 8 1,0 0-82,0 0-16,0 0-3,0 0-1,0 0-26,0 0-6,9 12-1,-4-3 0,-1 3-6,1 0-2,-5-12 0,0 16 0,0 4-20,0 1-9,0-5 8,0 4-8,0-4 10,0-4-10,0 0 12,4 1-12,-4-13 8,0 0-8,0 0 0,0 0 0,0 0 20,0 0-4,0 0 0,0 0 0,5-4 10,4-9 2,0 1 0,0-4 0,0-4-28,5-4 0,0-1 0,-1 1 0,6 0 9,-6 3 0,1 5 0,4 0 0,-4-4-9,-1 4 0,1 4 0,0 3 0,-1-3 8,1 4 0,0 4 0,-5 4 0,-9 0-8,14 4 8,-1 0-8,1 8 8,-10-4-8,1 5 0,0-1 0,-1 0 0,10 4 0,-10 0 0,1 0 0,-1 5 0,-4-5 0,5 4 0,-1-4 0,1 0 0,0 1 0,-1-5 0,5 0 0,-4 0 0,-5-12 0,0 0 0,4 8 0,-4-8 0,0 0 0,9 0 0,1-4 0,-1-4 0,0 0 0,-5-8 0,1 0 8,9-1-8,-5 1 0,4 0 8,-4-4-8,1 4 0,3-1 0,-4 1 0,5 4 0,-5 0 0,0-4 0,0 4 0,0 4 0,0-1 0,-9 9 0,0 0 0,10 0-11,-10 0 11,0 0-11,4 9 11,5-1-13,-4 4 5,4 0 8,-5 4 0,-4 0 0,0 0 0,0 1-8,0-1 0,5 0 0,-5 4 0,0-8 8,9 5 0,-9-9 0,5 4 0,-5-12 0,0 0 0,9 4-9,-9-4 9,0 0 0,9 0 0,0-4 0,5 0 0,-5-4 0,4-4 0,1 3 0,0-7 0,-5 0 0,4 0 0,1-4-9,0-1 9,-1 5 0,1 4 0,4-4 0,-4 0 0,0 0 0,-1 3 0,6-3 0,-6 8 0,-4 0 0,0 4-13,10-4 4,-6 4 1,1 0 8,0 4 11,-5 0-3,0 0 0,0 4-19,0 4-4,-9-8-1,9 4 0,0 4 4,0 0 0,-9-8 0,0 0 0,5 12-11,-1-4-1,-4-8-1,0 0 0,0 0 7,0 0 2,5 8 0,-5-8 0,0 0 16,0 0 0,0 0 0,0 0 0,0 0 0,0 0 0,0 0 0,0 0 9,0 0 4,-9-4 1,0 0 0,-5 0 0,0 4 3,1 0 1,-1 4 0,0 0 0,-4 5-18,5-1 0,-1 0 0,0 4 0,-4 0 0,9 0 0,4 0 0,1 0 0,-5 5 0,4-5 0,5 0 0,5 0 0,-1 0 16,1-4-3,4 4-1,0-4 0,5-3-3,-1-1-1,6 0 0,-1-4 0,-5 0-8,6-4 8,-6 0-8,1-1 8,0-7-8,-1 0 0,-4 4 9,1-4-9,-6 0 8,5 0-8,-9-5 8,5 1-8,-5 8 8,0-4-8,0 4 8,0-4-8,-5 4 12,-4 0-3,0-4 0,0 7 0,4 1-9,-4 4 8,5-4-8,-5 4 8,-5 4-8,5 5 0,4-1 0,1 0-11,-1-4 11,5-4-8,0 0 8,5 12-8,-1-4 8,1 0 0,4 0 0,5 0 0,-1-4-24,-4 4-2,5 0-1,-5-3 0,5-5 36,-5 0 7,0 0 2,5 0 0,-1-5-28,-4 1-6,5-8 0,-5 8-1,0-4 17,-4 0 0,4-4-8,-5 0 8,6 0 0,-6 0 9,1-9-1,-5 9 0,4-4 13,1 4 3,-5 0 0,0 0 0,0-1-4,-5 1 0,1 0 0,4 4 0,0 8-5,-5-8-2,5 8 0,0 0 0,0 0-13,-9-8 0,9 8-9,-9 0 9,9 0-12,0 0 3,0 0 1,-9 8 0,4 0 16,1 0 4,8 0 1,-4 0 0,5 4-22,-1 1-5,1-1-1,4 0 0,0-4 15,0 0 0,0 4 0,5-4 0,0 4-11,-5 5 1,0-5 0,4 0 0,-8-4-8,4-4-2,-9-4 0,0 0 0,5 8-9,-5-8-3,0 0 0,9 8 0,-5 0 20,-4-8 3,5 8 1,-5-8 0,0 0 8,0 13 0,0-13 0,4 12 0,-4-4 0,0-8 0,0 0 0,0 0 0,10 12 0,-6-4 0,-4-8 0,14 4 0,-5-4 0,5 4 11,-1-8-3,1 4 0,4-4-8,0 0 0,-4-4 0,9 0 0,-5 0 0,5-4-11,-5-1 3,0 1 0,9-4 8,-4 0 0,-5 0 0,1 0 0,-15 3 0,10-3 0,4 4 0,-13 0 0,-5 0 0,-5 4 14,0 0-2,5 8 0,-4-4 14,-5 4 2,0-5 1,-5 5 0,5 9-17,-5-1-3,1 0-1,8 8 0,-4-4-8,4 4 0,1 5 0,4-1 0,0-8 0,4-4 0,10 4 0,0 0 0,-1 0 18,1-4 2,4 1 0,0-1 0,1-8-4,3 4-1,1-8 0,-5 0 0,5 4-15,-5-4-15,1-5 3,-1 5-947</inkml:trace>
        </inkml:traceGroup>
      </inkml:traceGroup>
    </inkml:traceGroup>
    <inkml:traceGroup>
      <inkml:annotationXML>
        <emma:emma xmlns:emma="http://www.w3.org/2003/04/emma" version="1.0">
          <emma:interpretation id="{4CAEB7F7-225A-4463-81F4-D04546984074}" emma:medium="tactile" emma:mode="ink">
            <msink:context xmlns:msink="http://schemas.microsoft.com/ink/2010/main" type="paragraph" rotatedBoundingBox="19240,7397 24852,7197 24915,8966 19303,9166" alignmentLevel="4"/>
          </emma:interpretation>
        </emma:emma>
      </inkml:annotationXML>
      <inkml:traceGroup>
        <inkml:annotationXML>
          <emma:emma xmlns:emma="http://www.w3.org/2003/04/emma" version="1.0">
            <emma:interpretation id="{5C922476-053C-476B-BA9D-747C33A4BA98}" emma:medium="tactile" emma:mode="ink">
              <msink:context xmlns:msink="http://schemas.microsoft.com/ink/2010/main" type="line" rotatedBoundingBox="19240,7397 24852,7197 24883,8066 19271,8266"/>
            </emma:interpretation>
          </emma:emma>
        </inkml:annotationXML>
        <inkml:traceGroup>
          <inkml:annotationXML>
            <emma:emma xmlns:emma="http://www.w3.org/2003/04/emma" version="1.0">
              <emma:interpretation id="{07D49E34-FB13-45C6-8F84-0B0DD2BF923E}" emma:medium="tactile" emma:mode="ink">
                <msink:context xmlns:msink="http://schemas.microsoft.com/ink/2010/main" type="inkWord" rotatedBoundingBox="19240,7397 23506,7245 23537,8114 19271,8266"/>
              </emma:interpretation>
              <emma:one-of disjunction-type="recognition" id="oneOf19">
                <emma:interpretation id="interp92" emma:lang="en-IN" emma:confidence="0">
                  <emma:literal>incentivized</emma:literal>
                </emma:interpretation>
                <emma:interpretation id="interp93" emma:lang="en-IN" emma:confidence="0">
                  <emma:literal>noncentralized</emma:literal>
                </emma:interpretation>
                <emma:interpretation id="interp94" emma:lang="en-IN" emma:confidence="0">
                  <emma:literal>incentivised</emma:literal>
                </emma:interpretation>
                <emma:interpretation id="interp95" emma:lang="en-IN" emma:confidence="0">
                  <emma:literal>incentive-zed</emma:literal>
                </emma:interpretation>
                <emma:interpretation id="interp96" emma:lang="en-IN" emma:confidence="0">
                  <emma:literal>Noncentralized</emma:literal>
                </emma:interpretation>
              </emma:one-of>
            </emma:emma>
          </inkml:annotationXML>
          <inkml:trace contextRef="#ctx0" brushRef="#br1" timeOffset="58199.9811">506 7158 745,'0'0'32,"0"0"8,0 0-32,0 0-8,0 0 0,0 0 0,0 0 100,0 0 19,0 0 3,14 4 1,-5-4-51,0 0-9,0-4-3,5-5 0,-5 1-8,4-4-3,6 4 0,-6-8 0,1 0-3,0 0-1,4-1 0,-9-3 0,0-4-1,0 8 0,-4-1 0,-1 5 0,1-4-4,-5 4-2,0 12 0,0 0 0,0 0-10,0 0-3,0 0 0,-9 12 0,0 0-25,0 0 0,-1 5 0,6-1 0,-5 4 0,9-4 0,0 0 0,0 1 0,0-1 0,0 0 0,9-4 0,-5 0 0,10-4-13,0-4-5,-1-4-1,6 0 0,-1-4-186,-5-8-38,28-12-7,-13 0-2</inkml:trace>
          <inkml:trace contextRef="#ctx0" brushRef="#br1" timeOffset="58307.3281">807 6809 345,'0'0'31,"-10"-4"-31,-3 4 0,-1 0 0,-4 4 132,4-4 20,-4 9 4,0-1 0,4 4-122,1 0-25,-1 4-9,5 0 0,4 1 0,1 3-9,4 0-1,0 0-257,0 5-51</inkml:trace>
          <inkml:trace contextRef="#ctx0" brushRef="#br1" timeOffset="59611.4029">907 7000 403,'0'0'36,"9"-8"-36,0 0 0,0-1 0,-4 1 220,4 0 38,-5 4 7,-4 4 2,0 0-147,0 0-30,0 0-6,9 4 0,-9-4-39,9 8-7,-9 0-2,5 5 0,0-1-19,-1 0-4,-4 0-1,0 4 0,0-4-12,5 0 11,-10 5-11,5-5 10,0 0-10,5-4 0,-5 4 0,0-12 0,0 0 10,0 0-10,4 8 12,-4-8-12,0 0 10,0 0-10,9 0 8,5 0-8,-5-8 12,0 0-2,0 0-1,0-4 0,5 4-9,-5-4 0,0-1 0,5 1 0,-5 4 0,0-4 0,0 0 0,5 4 0,-5 0 0,0 4 0,-4-4 0,4 4 0,4-5 0,-13 9 0,5 5-10,4-1 10,0 0 0,0 4-9,-4 4 9,4-4 0,-4 4 0,-1 4 0,-4-4 0,5 5 0,-1-1 0,1 0 9,-5-4-9,9 4 0,-9-16 0,4 12 0,1-3 0,-5-9 0,9 4 0,0 4 0,0-8 0,0 4 0,0-4 0,1-4 16,-1 0-3,4-4-1,-4-5-12,5 1 0,-5-4 0,5 0 0,0 0 0,-1-1 0,1 1 0,-5 0 0,5 4 0,-1-4 0,-4 0 0,5 3 0,0 1 0,-5 4 0,0 0 0,0 4 0,0 0 0,5 0 0,-5 4-8,0-4 8,-9 4 0,14 0-10,-5 4 10,0 0-8,5-4 8,-5 4 0,-9-4 0,0 0-8,4 12 8,-4-12 0,0 0 0,9 8 0,-4 0 0,-5-8 0,0 0 0,0 0 0,0 0 0,0 0 0,0 0-12,0 0 4,-5 4 8,-4-4 9,0 0-1,-5 0-8,5 0 8,-4 0-8,-1 5 0,5-1 0,0 0 10,-5 0-10,0 0 8,5 8-8,-4 0 0,8-4 8,-4 0-8,5 4 0,-6 4 20,6-3-2,4-1 0,0 4 0,-5-4-18,10 4 0,4-4 8,0 1-8,5-5 0,-1 4 0,6-8 0,-1 0 0,5 0 9,-1 0-1,-3-4-8,8 0 12,-4 0-12,-5-8-10,5 0 2,-5 0 0,0-4 8,-4-1 0,4 1 0,-4 0 0,-1-4 0,-4 0 0,0 0 0,-4-1 0,0 1 0,-5 0 0,4 4 0,-4 0 0,-4 0 20,4 4 4,-10 3 0,6-3 0,-1 8-13,-4-4-3,5 0 0,-5 4 0,4 8-8,-4 0 0,4-3 0,5 3 0,0 4 0,0-4 0,0-8 0,5 12 0,-1-4 0,1 4 0,4 0 0,0-4 0,0-4-18,0 5-6,1-5 0,3 4-1,1-8-27,-5 4-6,5-8-1,-1 4 0,-4 0 37,0-4 7,1 0 2,-1-4 0,0-1-6,0 1-1,0 0 0,-4-4 0,4 0 32,-5 0 7,5 0 1,0 4 0,-9-5 12,5 5 4,0 0 0,-5 8 0,9-4-16,-9 4-2,0 0-1,9 0 0,-5 4-17,5 4-9,-9-8 1,5 13 0,-5 3 8,4 0 0,-4-4 0,5 4 0,-10-4 0,5 5 0,5-1 0,-5 0 0,0-4 0,0 0 0,0-12 0,5 8 0,-5-8 19,0 0-1,4 8 0,-4-8 0,9 4-18,5 0-19,-10-4 4,10-4 1,0-4 14,-1 0 0,1-4 0,-5 0 10,5-4-10,-5 0 0,9-1 0,-4 1 0,4 0 12,-4 0-4,4 0 0,0-1 0,-4 5-8,-1 4 0,1 0 0,0 4 0,-14 4 0,9-4 0,-9 4 0,14 8 0,-14-8 0,9 4 0,-5 4 0,1 4 0,-1 5 0,1-5 0,-1 4 0,1-4 0,0 4 0,-1-4 0,1 5 0,-1-5 0,-4-12 0,5 8 0,8 0 0,-4-4 0,5 0 0,0-4 0,-5 0 0,5-4 0,-1-8-23,5 4-6,-4 0-2,0-5 0,4-7 31,-4 4 0,-1-8 0,1-5 0,-5 5 10,0 0-10,0-8 8,0-5-8,0 5 24,-9-1 0,10-3 0,-10 8 0,0-5-12,0 9-4,0 8 0,4 0 0,-4 3-8,0 1 0,0 12 0,0 0 0,0 0 8,-4 12 0,-6-3 0,6 11 0,-5 0-8,0 4 0,4 5 0,1 3-11,-6 0 11,6 1 0,-1-5 0,5 4 0,-4-3 0,8-1 0,-4-4 8,9 1-8,-4-9 0,0 0 0,4-4 0,4 0 0,-4-8-8,1-4-7,8-4-1,-5 0-894</inkml:trace>
          <inkml:trace contextRef="#ctx0" brushRef="#br1" timeOffset="59747.4929">2496 6818 403,'0'0'36,"0"0"-36,0 0 0,0 12 0,4-4 214,5 0 36,0 4 7,1-4 2,3 0-201,1 0-40,4 0-8,0-4-611</inkml:trace>
          <inkml:trace contextRef="#ctx0" brushRef="#br1" timeOffset="59981.0439">2723 7040 403,'0'0'36,"0"0"-36,0 0 0,0 0 0,0 0 182,0 0 30,0 0 5,9-4 2,1-4-86,-1 0-17,-5 4-3,5-4-1,0 0-22,1-4-5,-1-5-1,0 5 0,0 4 0,0-4 0,-9 4 0,0 8 0,4-8-3,-4 8-1,0 0 0,0 0 0,0 0-59,0 0-12,0 0-9,0 0 12,-4 12-12,-5 4 12,0-4-12,4 4 12,5 5-12,-4-5 0,4 0 0,0-4 0,4 4 0,1-3-17,4-5 4,0 0 1,5-4-145,-1 0-29,5-4-6</inkml:trace>
          <inkml:trace contextRef="#ctx0" brushRef="#br1" timeOffset="60622.4102">2992 6757 345,'0'0'0,"0"0"14,-9 4-4,-5 4 2,5-4-12,0 4 0,0 0 0,4 4 0,1 1 27,-1 3 3,-4-4 1,5 4 0,-1-4-31,10 4 0,-5 1 0,4-1-10,-4 0 1,5 0 0,-1 0 0,5-4 0,-4 5-7,-1-5 0,6-4-1,-6 0 0,-4-8 65,14 4 12,-5 0 4,0-4 0,5-8 46,-5 4 10,4-4 1,-4-4 1,1 0-2,-1-1-1,0-3 0,-5 4 0,5-4-27,-4 4-6,0 0-1,-5 12 0,4-13-21,-4 13-5,0 0-1,9-8 0,-4-4-4,-5 12-1,0 0 0,0 0 0,0 0-33,0 0-8,0 0 0,9 8-1,-5 0-11,6 5 0,-6-1 0,5 4 0,-4-4 0,-5 4 0,9-4 0,-5 5 0,1-5 0,-1 4 0,1-8 0,4 4 0,0-4 0,0-4 0,0 4 0,-9-8 0,10-4 0,-1 0 0,4 0 0,1 0 0,-5-4 0,5-4 0,-1 0 0,-3 0 0,-1-9 17,0 5 2,0-4 0,-5 8 0,1-4-19,0 4 0,-5-9 0,0 5 0,0 4 0,-5 0 0,5 4 0,0 0 0,-9-5-14,4 5-3,5 8-1,0 0 0,-13 0 18,4 4 0,4 5 0,0-1 0,5-8-8,-4 8 8,-1 4-12,5-4 12,0-8 0,5 12-8,-1 0 8,1 4 0,0-3 0,4-1 0,4-4 0,-4 4 0,1-8-16,3 4 4,1-4 1,-1 4 0,-3-8-5,8 0-2,-5 0 0,10-8 0,-5 4 7,-4-4 2,0 0 0,-1 4 0,6-4 9,-6 0 0,-4 4 0,-9 4 0,0 0 15,5-8 5,4 3 0,-9 5 1,0-4 0,0 4 0,0 0 0,0 0 0,0 0 0,0 0 0,-9 0 0,9 0 0,-5 9-41,-4 3-9,5 0-2,-1 4 0,5-4 31,0-4 13,0 8-1,0-3 0,5-5-12,4 0-8,-5 0 8,10 0-648,-5-4-123</inkml:trace>
          <inkml:trace contextRef="#ctx0" brushRef="#br1" timeOffset="60743.0373">3734 6777 518,'0'0'23,"-5"-4"5,-8 0-28,-1 0 0,5 4 0,0 0 0,-5 4 212,1-4 38,4 8 7,-1 0 2,10 0-248,-4 4-50,-1-3-9,1 3-546</inkml:trace>
          <inkml:trace contextRef="#ctx0" brushRef="#br1" timeOffset="61203.5292">3698 7008 403,'0'0'36,"13"-8"-36,-4 0 0,0-5 0,5 5 199,-5-4 33,0 4 6,5-4 2,-5 4-156,0-4-32,5 4-5,-5-4-2,0 3 26,0 1 5,-4 4 0,4-4 1,0 0-21,-9 8-5,9-4-1,-9 4 0,0 0-26,0 0-6,0 0-1,9 8 0,0 4-17,-4 0 0,-5-12 0,0 13 0,0 3 0,0 4 0,0-8 0,-5 8 0,-4-3 0,5-5 0,-1 4 8,-4-4-8,4-8 0,1 4 0,-1 4 8,5-12-8,0 0 0,0 8 10,0-8-10,0 0 8,0 0-8,0 0 10,0 0-10,0 0 10,9 8-10,-9-8 0,0 0 0,14 5 8,-5-1-8,0 0 0,5 4 0,-5-4 0,0 4 0,0 0-9,0 4 9,0 4 0,-4-4-10,0 5 10,-5-1-8,4 4 8,-4 4 0,0-3-10,0-1 10,-4 0 0,-1 0 0,0 1 0,-8-5 0,4 4 0,-5-4 0,0 4 0,1-8 0,-1 1 9,-9-5-9,5 0 0,4-4 0,-4 0 8,0-4 0,0-4-8,4 0 12,-4-8-4,4 4-8,1-9 8,-1 5-8,9 0 8,-4-4-8,5 4 0,-1 0 0,10-5 0,-1 1-13,5 0-5,1-4-1,3 4 0,5-1-137,1 1-28,26-12-6,-8 4-488</inkml:trace>
          <inkml:trace contextRef="#ctx0" brushRef="#br1" timeOffset="61915.731">4044 7064 518,'0'0'46,"0"0"-37,0 0-9,0 0 0,0 0 266,0 0 51,9 0 11,4-4 1,-3 0-211,-1-4-42,0 4-9,4-4-2,1-4-19,0 4-4,-1 4-1,6-8 0,-6 4-11,1-5-2,-5 1-1,0 0 0,5 4-15,-10-4-4,1 4 0,-5 8 0,4-8 0,-4 8 0,-4-12 0,-5 4 0,-5-1-8,5 5 8,0 0-8,0 0 8,-5 4-8,5 0 0,-5 4 0,5 0 0,0 0 0,0 5 0,0-1 0,4 4 0,1 0 0,4 0-9,0 0 9,0 0 0,4 0 0,-4 1 0,9-5 0,1 4 0,-1-4 0,4-4 0,1 0 0,4 0 0,0-4-15,1 4 1,-1 0 0,5-4 0,-1-4-9,1 0-1,-5-8-1,10 4 0,-6 0 9,-3-4 3,-1-1 0,-4-3 0,4 4 13,0-4 0,-4 4 0,-1-4-9,1 3 9,0 1 0,-1-4 0,-4 4 0,5 4 0,-9 0 0,4 0 0,-5 0-8,5 4 8,-9 4 0,0 0-9,0 0 9,0 0-9,0 0 9,0 0-12,0 0 12,5 4-11,4 8 11,-4 4-10,-1-4 10,-4-12-13,0 0 3,5 8 1,-1 4 0,-4-4 9,0 1 0,0-1-9,0-8 9,0 0-11,0 0 3,-4 8 0,4-8 0,-5 4 8,-4-4 0,0-4 0,0 4 0,-5 4 0,5 0 14,-5 0-3,1 0-1,-1-4 7,-4 0 2,4 4 0,0 0 0,5 4-3,0-4-1,0 4 0,0 4 0,-5-4-15,14 5 8,0-1-8,0 0 0,0 0 11,0-12-11,14 8 12,-5 0-12,0 0 12,9 0-4,-4-4 0,4 5-8,1-5 19,-1-4-3,5 0-1,-5-4 0,5-5-28,-5-3-6,5-4-1,-5-4 0,0 4 20,-4-9-10,4 1 10,-5-8-8,1-5 8,-5-3 0,0-5 8,-4 1-8,-1 3 10,-4 5-2,0 4-8,0 3 12,-4 5-4,4 4 0,-5 4-8,5 7 12,0 9-12,-9 4 0,0 5 0,0 11 0,4 4-16,-4 4 4,0 9 1,0 3 0,0 1 25,4-1 5,1 5 1,-1-1 0,5-3-5,0-1-1,5-3 0,-1-5 0,1-4-22,4-3-5,5-5-1,-1-4 0,1-4 22,4-4 5,1-8 1</inkml:trace>
        </inkml:traceGroup>
        <inkml:traceGroup>
          <inkml:annotationXML>
            <emma:emma xmlns:emma="http://www.w3.org/2003/04/emma" version="1.0">
              <emma:interpretation id="{8B5F440F-207A-4038-A5AD-B29D7D2E9670}" emma:medium="tactile" emma:mode="ink">
                <msink:context xmlns:msink="http://schemas.microsoft.com/ink/2010/main" type="inkWord" rotatedBoundingBox="24126,7260 24854,7234 24872,7756 24145,7782"/>
              </emma:interpretation>
              <emma:one-of disjunction-type="recognition" id="oneOf20">
                <emma:interpretation id="interp97" emma:lang="en-IN" emma:confidence="0">
                  <emma:literal>to</emma:literal>
                </emma:interpretation>
                <emma:interpretation id="interp98" emma:lang="en-IN" emma:confidence="0">
                  <emma:literal>too</emma:literal>
                </emma:interpretation>
                <emma:interpretation id="interp99" emma:lang="en-IN" emma:confidence="0">
                  <emma:literal>tro</emma:literal>
                </emma:interpretation>
                <emma:interpretation id="interp100" emma:lang="en-IN" emma:confidence="0">
                  <emma:literal>t8</emma:literal>
                </emma:interpretation>
                <emma:interpretation id="interp101" emma:lang="en-IN" emma:confidence="0">
                  <emma:literal>h8</emma:literal>
                </emma:interpretation>
              </emma:one-of>
            </emma:emma>
          </inkml:annotationXML>
          <inkml:trace contextRef="#ctx0" brushRef="#br1" timeOffset="62522.0609">5391 6992 1173,'14'0'25,"-5"0"6,-4 4 1,-1 0 2,-4-4-34,0 0 0,0-4 0,5 0 0,-1 0 56,-4-5 5,5 5 1,-1 0 0,5-8-2,-9 0-1,10-4 0,-1 0 0,0 0-19,-5-5-4,1 5-1,-1-4 0,6-4-15,-10-5-4,4 5 0,1-4 0,-5-1-3,0-3-1,0 8 0,0-1 0,-5 5 4,1 4 0,4 0 0,-5 4 0,0 4-1,5 8 0,0 0 0,0 0 0,-9 12-15,0 8 0,0 0 0,5 4 0,-6 1 0,10 7-10,-4 0 10,-1 1-8,5-1 8,-4 1 0,4-1 8,0 12-8,0-7 9,4-5-9,5-3 12,-9-9-12,14 4 13,0-8-4,-1-4-1,1-3 0,0-5-88,4-8-19,0-5-3</inkml:trace>
          <inkml:trace contextRef="#ctx0" brushRef="#br1" timeOffset="62661.2572">5396 6660 1497,'0'0'32,"0"0"8,-9 0 0,9 0 4,0 0-36,0 0-8,0 0 0,0 0 0,0 0 0,0 12 0,0-4 0,0-8 0,0 0 24,13 8 2,6 0 1,-1 0-487,-5 0-98</inkml:trace>
          <inkml:trace contextRef="#ctx0" brushRef="#br1" timeOffset="63155.0972">5564 7036 460,'0'0'41,"0"0"-33,14 0-8,0 0 0,-1 0 149,10 0 28,-5-4 6,0-4 1,1-4-99,-1 0-19,0 0-4,5-1-1,-5 1 9,0-4 2,5 0 0,0 0 0,-10-5-10,10 1-2,-5 0 0,1 4 0,-1 0-25,0-5-6,-4 5-1,-1 4 0,6 0-13,-10 4-3,-5 0-1,14 4 0,-8-4-11,-6 4 0,-4 4 0,14 0 0,-14 0 0,9 4 0,-9-4 0,9 8 0,-9-8 0,9 8 0,-4 4 0,4 0 0,-9-12 0,0 0 0,0 0 0,4 8 0,1 4 0,-5-12-12,0 0 2,0 0 1,0 0 0,0 0 0,0 0 0,-18 8 0,18 0 9,-9-3-8,-5-1 8,0 0-8,1 4 8,-6 0 0,1 0 0,0 0 8,0 0 1,13 0 1,-8 4 0,-1-4 0,9 1 3,-4 3 1,9-12 0,0 12 0,0 0-14,5 0 0,-1-4-9,1 0 9,9 0 12,-1 0 9,1-8 2,-1 0 0,1 5-8,4-5-2,-4-5 0,-5 1 0,14-4 12,-9 0 3,-5-4 0,4 4 0,-4-4-28,1 0 0,-10-4 0,9 3 0,-5 5 0,-4-4 0,-4-4-14,-5 4 5,9-4 9,-10 3 0,1 5 0,-4 0 0,4 4 0,-5 0 0,0 4 0,5 4 0,-5 0 0,-4 4 0,14 0-9,-5 1 9,4 3-13,0-4 1,1 4 1,8 0-933</inkml:trace>
        </inkml:traceGroup>
      </inkml:traceGroup>
      <inkml:traceGroup>
        <inkml:annotationXML>
          <emma:emma xmlns:emma="http://www.w3.org/2003/04/emma" version="1.0">
            <emma:interpretation id="{FB605E2A-D094-4DF1-8044-A6B455650FA0}" emma:medium="tactile" emma:mode="ink">
              <msink:context xmlns:msink="http://schemas.microsoft.com/ink/2010/main" type="line" rotatedBoundingBox="20305,8353 23844,8052 23910,8832 20371,9133"/>
            </emma:interpretation>
          </emma:emma>
        </inkml:annotationXML>
        <inkml:traceGroup>
          <inkml:annotationXML>
            <emma:emma xmlns:emma="http://www.w3.org/2003/04/emma" version="1.0">
              <emma:interpretation id="{BA782175-C23F-4DC6-B32E-B4805B374A79}" emma:medium="tactile" emma:mode="ink">
                <msink:context xmlns:msink="http://schemas.microsoft.com/ink/2010/main" type="inkWord" rotatedBoundingBox="20305,8362 21922,8224 21987,8996 20371,9133"/>
              </emma:interpretation>
              <emma:one-of disjunction-type="recognition" id="oneOf21">
                <emma:interpretation id="interp102" emma:lang="en-IN" emma:confidence="0">
                  <emma:literal>join</emma:literal>
                </emma:interpretation>
                <emma:interpretation id="interp103" emma:lang="en-IN" emma:confidence="0">
                  <emma:literal>joins</emma:literal>
                </emma:interpretation>
                <emma:interpretation id="interp104" emma:lang="en-IN" emma:confidence="0">
                  <emma:literal>jain</emma:literal>
                </emma:interpretation>
                <emma:interpretation id="interp105" emma:lang="en-IN" emma:confidence="0">
                  <emma:literal>jaim</emma:literal>
                </emma:interpretation>
                <emma:interpretation id="interp106" emma:lang="en-IN" emma:confidence="0">
                  <emma:literal>joim</emma:literal>
                </emma:interpretation>
              </emma:one-of>
            </emma:emma>
          </inkml:annotationXML>
          <inkml:trace contextRef="#ctx0" brushRef="#br1" timeOffset="63918.8247">1776 7959 403,'0'0'17,"0"0"5,0 0-22,0 0 0,0 0 0,0 0 0,0 0 135,0 0 22,0 0 5,0 0 1,5-8-47,-1 0-10,1-4-2,0-1 0,-5 1-12,4 0-4,-4-4 0,5 8 0,-5-4-19,0 4-4,0-5-1,0 5 0,0 8-25,0 0-6,0 0-1,0 0 0,0 0-19,0 0-4,0 12-1,4 9 0,-4-1-8,0 8 0,0 1 0,5-1 0,-5 8 0,0 1 8,4 3-8,-8 1 8,4-5-8,-5-3 0,1 3 0,4-4 0,-9-3 8,4-1 0,0-4 0,1-4 0,-5 1 0,4-5 0,-4-4 0,0 0 0,-5-12 4,5 4 0,-4-8 0,-1 0 0,5-4 9,-5-4 3,1-4 0,-1-5 0,0 1-61,5-8-12,-5 4-3,10-5 0,-1-3-121,5-4-25,-4-45-5,8 20-1</inkml:trace>
          <inkml:trace contextRef="#ctx0" brushRef="#br1" timeOffset="64910.9442">1886 7979 1220,'0'0'27,"0"0"5,0 0 2,0 0 0,9-4-34,0 4 0,0-8 0,0 4 0,5 0 42,-1-4 2,1-4 0,0-1 0,-1 1-20,1 0-3,0 0-1,4 0 0,-9-4 10,5 4 2,-1-1 0,5 5 0,-8-4-20,-1 0-3,4 4-1,1 0 0,0 4-8,-1-4 0,1 4 0,0 0 0,-1 4-20,1 0-5,-5 0-2,5 0 0,-5 0 27,0 0 0,-9 0 0,14 8 0,-14-8 13,9 4 8,4 4 2,1 0 0,-5-4-23,0 0 0,-9-4 0,0 0 0,0 0-14,0 0-7,9 8-2,-9-8 0,0 0 23,0 0 0,0 0 0,0 0 0,0 0 25,-9 0 10,-4-4 1,3 4 1,-3 4-13,-1-4-2,5 4-1,-5-4 0,-8 8 15,3 0 4,6 0 0,-1 1 0,0-1-24,-4 4-4,9 0 0,0 4-1,4-4-11,-4 0 0,9 5 0,0-5 8,0 0-8,9-4 8,1 4-8,-1 0 8,4-4 0,1 0 0,0 1 0,4-9 0,0 4-8,0-4 10,5-4-10,0-1 10,-10-3-10,6 0 0,-1 0 0,-4-4 0,-1 0 0,1 0 0,-5-4 0,0 3 0,-4 1 24,-1 0 2,-4-4 1,0 4 0,0-4-43,-4 4-9,-1 3-2,1 1 0,-10-4 52,9 8 11,-4 0 1,0 4 1,0 0-30,9 0-8,0 0 0,-9 8 0,4-4 24,1 4 1,-1 4 0,5 1 0,5-1-71,-5-4-14,0-8-4,9 12 0,0-4 81,5 0 16,-1 0 3,6 0 1,-1-4-37,0 0-16,0 1 0,0-5 1,-4-5-35,4 5-7,0-8-2,-4 4 0,-5 0 15,5-4 4,0 0 0,-5 0 0,-5 0 32,1 0 8,-1-4 0,-4 12 0,5-4 24,-5 4 6,0-8 2,0 8 0,0 0-10,0 0-2,0 0 0,0 0 0,0 0-12,0 0-8,0 0 8,0 0-8,0 0 0,0 0 0,0 0 0,0 0-8,0 0 8,0 0 0,0 0 8,0 0-8,0 0 11,0 0-3,0 0 0,0 0 0,0 0-8,0 0 0,0 0 0,0 0 0,0 0 28,0 0 3,0 0 1,0 0 0,0 0-20,0 0-3,0 0-1,0 0 0,0 0 4,0-9 0,0 9 0,0 0 0,4-8-2,-4 4 0,5-4 0,-5 8 0,0 0-10,0 0 0,0 0 0,0 0 8,0 0 18,0 0 3,0 0 1,0 0 0,0 0-30,0 0 0,-5 12 0,1 0 0,-1 5 0,1-1 0,4 0 0,-5 4 0,1-4 0,4 5 0,0-9 0,0 4 0,0-4 8,0 0-8,0-12 0,4 8 0,-4-8-39,5 13-13,-5-13-4,9-5 0</inkml:trace>
          <inkml:trace contextRef="#ctx0" brushRef="#br1" timeOffset="64042.0425">1913 7631 1562,'0'0'34,"0"0"7,0 0 2,0 0 1,0 0-35,0 0-9,0 0 0,0 0 0,0 0 12,0 0 1,0 0 0,0 0 0,0 0-45,0 0-10,0 0-2,0 0 0</inkml:trace>
          <inkml:trace contextRef="#ctx0" brushRef="#br1" timeOffset="65032.8922">2723 7603 1407,'0'0'31,"0"0"6,-4 12 2,-1 0 1,-4-4-32,5 4-8,-1 0 0,0 5 0,1-1 0,-1 0-12,1 4 4,4 0-610</inkml:trace>
          <inkml:trace contextRef="#ctx0" brushRef="#br1" timeOffset="65399.4642">2837 7874 345,'14'0'31,"-1"-8"-31,-8 0 0,0 0 0,-5 8 224,9-9 40,0-3 7,-5 0 1,1 8-132,-5 4-26,0 0-6,9-4 0,0 4-38,0 0-7,-4 8-2,4-4 0,-9 4-41,4 4-8,1 1-1,0-1-1,-1 0-10,-4 0 0,0 0 0,5 0 0,-1 0 0,-4 1 0,0-1 0,5 0 0,-5-12 20,0 0 12,0 0 3,0 0 0,0 0-19,0 0-3,0 0-1,9 0 0,0-4 4,0 4 1,-4-12 0,8 4 0,1 0-17,0-5 0,-5 1 0,4 4 0,10 0 8,-9-4-8,-5 4 9,5 0-9,-5 4 0,0 0 0,0 0 0,-9 4-10,0 0 10,4 8-12,5 0 12,-4 4-12,-5 0 12,0 0 0,0 4 0,0 1-8,0-5 8,0 4 0,0-4 0,0 0 0,5 4 0,-1-8 0,1 5 8,4-5-8,0-4-95,0 0-23</inkml:trace>
        </inkml:traceGroup>
        <inkml:traceGroup>
          <inkml:annotationXML>
            <emma:emma xmlns:emma="http://www.w3.org/2003/04/emma" version="1.0">
              <emma:interpretation id="{872736EA-1131-4DB3-8A8A-733D53EF5253}" emma:medium="tactile" emma:mode="ink">
                <msink:context xmlns:msink="http://schemas.microsoft.com/ink/2010/main" type="inkWord" rotatedBoundingBox="22601,8158 23844,8052 23892,8614 22649,8720"/>
              </emma:interpretation>
              <emma:one-of disjunction-type="recognition" id="oneOf22">
                <emma:interpretation id="interp107" emma:lang="en-IN" emma:confidence="0">
                  <emma:literal>the</emma:literal>
                </emma:interpretation>
                <emma:interpretation id="interp108" emma:lang="en-IN" emma:confidence="0">
                  <emma:literal>* he</emma:literal>
                </emma:interpretation>
                <emma:interpretation id="interp109" emma:lang="en-IN" emma:confidence="0">
                  <emma:literal>t he</emma:literal>
                </emma:interpretation>
                <emma:interpretation id="interp110" emma:lang="en-IN" emma:confidence="0">
                  <emma:literal>&amp; he</emma:literal>
                </emma:interpretation>
                <emma:interpretation id="interp111" emma:lang="en-IN" emma:confidence="0">
                  <emma:literal>% he</emma:literal>
                </emma:interpretation>
              </emma:one-of>
            </emma:emma>
          </inkml:annotationXML>
          <inkml:trace contextRef="#ctx0" brushRef="#br1" timeOffset="65918.0347">3893 7959 403,'0'0'17,"0"0"5,0 0-22,5 0 0,-5 0 0,9-4 0,-4 0 212,4 0 37,-5 0 8,5 0 2,0-4-182,1-1-36,-1 1-7,0-4-2,0-4 26,0 0 5,0 4 1,0-5 0,-4 1-2,4-4 0,-5 0 0,-4-4 0,5-1-6,-5 1-2,0 0 0,0-5 0,-5-3-25,1 4-5,-5 7 0,4 1-1,1-4-3,-5 8 0,4 8 0,-4 4 0,4 0-20,5 4 0,-9 4 0,0 4 0,0 8-10,9 8-6,-5 4-2,5 1 0,-4-5 18,4 4 0,4 1 0,-4-1 0,5 4 0,0-3 0,4-5 0,-5 8 0,5-3 12,5-5 5,-5-4 2,5 1 0,-1-9-19,1-4 0,4-4 0,-4-4 0,4-4-41,0-4-12,1 0-3,-1-5-891</inkml:trace>
          <inkml:trace contextRef="#ctx0" brushRef="#br1" timeOffset="66051.3196">3939 7615 1497,'0'0'32,"-9"0"8,-5-4 0,10 4 4,4 0-36,0 0-8,-9 8 0,9 0 0,-5 0 53,10 4 9,4-4 2,0 0 0,4-4-52,1 5-12,4-5 0,5 4 0,0 0-100,-5-4-22,5 4-5,0-4-1</inkml:trace>
          <inkml:trace contextRef="#ctx0" brushRef="#br1" timeOffset="66638.9693">4249 7829 1062,'18'8'47,"-18"-8"9,0 0-44,9-8-12,9 4 0,-4-4 0,-1 0 88,1 0 16,9 0 4,-5-4 0,-4 4-76,-1-4-16,-4-5-2,14 1-1,-14 0 41,5 0 8,0-9 2,-5 1 0,0 4 0,-5-4 0,1-1 0,-1 1 0,-4-4 0,-4-1 0,-1 5 0,1 4 0,-1 4-52,5 4-12,-4-1 0,-1 5 0,5 8 0,0 0 0,0 0 0,-4 13 0,-1-1 0,0 4 0,1 8 0,-1 4 0,1-3 0,-1 7 0,1 5 0,-1-1 0,1-4 0,-1-3 0,1 3 0,-6 0 0,10-3 0,0-5 0,0 0 0,0-3 0,0-9 0,10 4 0,-6 0 0,1-8 0,-5-8 40,0 0 6,9 4 1,-9-4 0,4 4-25,5-4-5,0-8-1,1 4 0,-6-4-16,5 0 0,0-4 0,5 4 0,-5-4 0,-4 3 0,4-3 0,0 4 0,-9 8 0,9-4 0,-9 4 0,5-4 0,-5 4 0,0 0-9,13-4 1,-13 4 0,0 0 0,5 4 0,-5-4 0,9 8 0,0 4 0,-4-4 0,-1 5 0,1-1 0,4-4 8,-5 4 0,5-8 0,1 4 0,-1-4 0,4 4 0,1-8 0,4 4 0,0-4 18,1 0 6,3 0 0,1-4 1,0 0-33,0-4-8,4-4 0,-4 4-1,-5 0 27,5-4 6,-5-9 0,0 5 1,-9-4-17,5 4 0,-5-4 0,0-1 0,-4 1 0,-1 0-11,-8 4 2,-1-1 0,1 5 9,-6 4 0,1 4 0,-4 0 0,4 4 0,-5 4 0,0 4 0,1 4 0,-6 9-8,10-5 0,0 4 0,0 0 0,4 5 8,5-5 0,0 0 0,5 0 0,4-3 11,5-5 4,4 4 1,0-4 0,10 0-16,-1-4 0,0 0 0,5-4 0,-5-4 0,5 0 0,-4-4 0,-1 0-1069</inkml:trace>
        </inkml:traceGroup>
      </inkml:traceGroup>
    </inkml:traceGroup>
    <inkml:traceGroup>
      <inkml:annotationXML>
        <emma:emma xmlns:emma="http://www.w3.org/2003/04/emma" version="1.0">
          <emma:interpretation id="{8FF92F2D-C5C9-4C7C-BA5C-85D42CD3F465}" emma:medium="tactile" emma:mode="ink">
            <msink:context xmlns:msink="http://schemas.microsoft.com/ink/2010/main" type="paragraph" rotatedBoundingBox="20254,9374 24602,9124 24660,10132 20312,10382" alignmentLevel="5"/>
          </emma:interpretation>
        </emma:emma>
      </inkml:annotationXML>
      <inkml:traceGroup>
        <inkml:annotationXML>
          <emma:emma xmlns:emma="http://www.w3.org/2003/04/emma" version="1.0">
            <emma:interpretation id="{545B684A-D30A-4DA6-89B1-62E6CC56742F}" emma:medium="tactile" emma:mode="ink">
              <msink:context xmlns:msink="http://schemas.microsoft.com/ink/2010/main" type="line" rotatedBoundingBox="20254,9374 24602,9124 24660,10132 20312,10382"/>
            </emma:interpretation>
          </emma:emma>
        </inkml:annotationXML>
        <inkml:traceGroup>
          <inkml:annotationXML>
            <emma:emma xmlns:emma="http://www.w3.org/2003/04/emma" version="1.0">
              <emma:interpretation id="{E403E7AD-5D60-475D-AF8E-248540184861}" emma:medium="tactile" emma:mode="ink">
                <msink:context xmlns:msink="http://schemas.microsoft.com/ink/2010/main" type="inkWord" rotatedBoundingBox="20254,9374 21582,9297 21640,10305 20312,10382"/>
              </emma:interpretation>
              <emma:one-of disjunction-type="recognition" id="oneOf23">
                <emma:interpretation id="interp112" emma:lang="en-IN" emma:confidence="0">
                  <emma:literal>jobs</emma:literal>
                </emma:interpretation>
                <emma:interpretation id="interp113" emma:lang="en-IN" emma:confidence="0">
                  <emma:literal>job</emma:literal>
                </emma:interpretation>
                <emma:interpretation id="interp114" emma:lang="en-IN" emma:confidence="0">
                  <emma:literal>jots</emma:literal>
                </emma:interpretation>
                <emma:interpretation id="interp115" emma:lang="en-IN" emma:confidence="0">
                  <emma:literal>joes</emma:literal>
                </emma:interpretation>
                <emma:interpretation id="interp116" emma:lang="en-IN" emma:confidence="0">
                  <emma:literal>joys</emma:literal>
                </emma:interpretation>
              </emma:one-of>
            </emma:emma>
          </inkml:annotationXML>
          <inkml:trace contextRef="#ctx0" brushRef="#br1" timeOffset="67614.7687">1735 8793 345,'14'-5'15,"-9"5"4,4-4-19,-5 4 0,-4 0 0,9 0 0,0 0 224,-4 0 40,0 0 9,-5 0 2,0 0-204,9 4-41,-5 5-8,1-1-2,-1-4-20,5 4 0,-9-8 0,5 8 0</inkml:trace>
          <inkml:trace contextRef="#ctx0" brushRef="#br1" timeOffset="67492.7462">1826 9169 403,'0'0'36,"0"0"-36,0 0 0,0 0 0,5-12 102,0 4 14,-5-5 2,4 1 1,1 4-9,-1-8-2,1 0 0,-1 0 0,1-5-11,-1 1-2,-4 0-1,5 4 0,-5 0-22,0 3-5,0-3-1,0 8 0,0 8-18,0 0-3,0 0-1,0 0 0,0 0-12,-5 12-4,1 5 0,-1 3 0,1 8-28,-1 4 0,1 5-13,4-1 4,0 5 9,-5-1 11,1 1-3,-1-1 0,0 5-8,1-5 0,-10 1 0,10-1 0,-10-3 0,5-5 0,-5-4 0,5 1 0,-5-5 12,1-4 0,-1-4 0,0 0 0,1-3 1,4-5 1,-5-4 0,0-8 0,1 0-14,-1-8 0,0-1 0,1 1 0,4-8-29,0 0-3,-1-9 0,1-3 0,0 0-164,5-5-32,4 1-8,0-5 0</inkml:trace>
          <inkml:trace contextRef="#ctx0" brushRef="#br1" timeOffset="68563.352">1913 9181 644,'0'0'28,"0"0"7,0 0-35,9-4 0,0 4 0,0-8 0,0 4 84,5-4 9,4-4 3,-4 3 0,0-3-42,4-4-8,-5 4-2,1-4 0,0 0 7,4-1 1,-4 1 0,-5 0 0,4 0-29,1 0-6,-5 4-1,0-1 0,0 1-2,5 4-1,-5 0 0,5 0 0,-5 4 11,-5 0 3,6 0 0,-1 4 0,0-4-19,0 4-8,0 0 8,0 4-8,0-4 0,5 4 0,-5 0 0,0 4 0,0-4 0,5 0 0,-10 0 0,5 4 0,-9-8 0,10 4 0,-10-4 0,0 0 0,0 0 0,0 0 8,0 0-8,0 0 0,0 0 25,0 0 0,0 0 0,-10 0 0,-3 0 11,-1 0 1,0 0 1,-4 4 0,5 0-14,-6 5-4,1-1 0,0 0 0,-5 4-8,0 0-1,5 4-1,5-4 0,-6 5-1,6-5 0,4 4 0,-1 0 0,6 0-9,4 0 0,4-3 0,1-5 0,4 4 0,5-4 0,4 0 0,0 0-11,0-4 37,5 0 7,0-4 2,0 0 0,-1-4-46,1 0-9,0 0-1,-5 0-1,0-4 51,1 0 11,-6 0 1,-4-4 1,1-1-28,-1 1-6,-5 0 0,-4 0-8,0-4 14,-4 4-4,-5-5-1,-1 5 0,6 4 2,-10-4 0,1 4 0,-1 0 0,0 4-11,5 4 0,-5 0 0,5 0 0,0 0 0,9 0 0,0 0 0,0 0 0,-4 12 0,4-12-9,9 4 9,4 4 0,1 0 0,0-4 0,4-4 0,5 0 0,0 0-58,-1-4-5,1 0-1,0-4 0,-5-8 52,5 4 12,-5-4 0,0-1 0,-4-7 12,4 0 6,-9-5 1,5-3 0,-10 0-19,5-1 0,-4 1 0,-5 4 0,0 3 20,0 5 0,0 0 0,0 4 0,-5 4 17,5 3 4,-4 1 1,4 8 0,0 0-33,-5 13-9,-4 3 0,0 8 0,0 0 0,5 5 0,-6 7 0,1 0 8,5 5-16,-5-1-4,0 1 0,4 3 0,0-3 12,-4-5 0,5 1 0,4-5 0,-5-4 0,5 1 0,0-9 0,0 0 8,5 0-8,-1-11-15,1 3 4,-1-4 1,10-8 10,-5 0 0,0 0 0,5-8 0,0 0 40,4-5 9,-5 1 3,6-4 0,-6 4-52,6-4 0,-1 0 0,0-1 0,-4 5 0,-1-4 0,6 4-10,-1 4 10,-5 0-9,6 4 9,-6 0-12,1 4 12,-5 4-12,0-4 12,-9 0-12,9 8 12,-4 4-14,4-4 4,-9 4 1,0 0 0,0 0 9,-5 1 0,1-5 0,-5 4 0,-5-4 0,0-4 0,1 4 8,-1-4-8,0-4-18,1 4-8,-5-4-2,4 4 0,0-4 28,1 0 14,-1-4-2,5-4 0,0 4-47,0 0-9,-1 0-3,10 4-586,-4-8-118</inkml:trace>
        </inkml:traceGroup>
        <inkml:traceGroup>
          <inkml:annotationXML>
            <emma:emma xmlns:emma="http://www.w3.org/2003/04/emma" version="1.0">
              <emma:interpretation id="{A29BBF0A-6761-42F5-B4B8-3674193356F9}" emma:medium="tactile" emma:mode="ink">
                <msink:context xmlns:msink="http://schemas.microsoft.com/ink/2010/main" type="inkWord" rotatedBoundingBox="22013,9376 24608,9227 24640,9779 22045,9928"/>
              </emma:interpretation>
              <emma:one-of disjunction-type="recognition" id="oneOf24">
                <emma:interpretation id="interp117" emma:lang="en-IN" emma:confidence="0">
                  <emma:literal>market</emma:literal>
                </emma:interpretation>
                <emma:interpretation id="interp118" emma:lang="en-IN" emma:confidence="0">
                  <emma:literal>mallet</emma:literal>
                </emma:interpretation>
                <emma:interpretation id="interp119" emma:lang="en-IN" emma:confidence="0">
                  <emma:literal>markets</emma:literal>
                </emma:interpretation>
                <emma:interpretation id="interp120" emma:lang="en-IN" emma:confidence="0">
                  <emma:literal>nailset</emma:literal>
                </emma:interpretation>
                <emma:interpretation id="interp121" emma:lang="en-IN" emma:confidence="0">
                  <emma:literal>wallet</emma:literal>
                </emma:interpretation>
              </emma:one-of>
            </emma:emma>
          </inkml:annotationXML>
          <inkml:trace contextRef="#ctx0" brushRef="#br1" timeOffset="70852.6498">3283 9027 738,'0'0'16,"0"0"3,0 0 1,0 0 1,0 0-21,0 0 0,9-4 0,1-4 0,-1 0 160,-5 0 27,1-4 5,-1 4 2,-4 8-51,5-8-11,-1-1-1,-4 9-1,0 0-42,0 0-8,0 0-1,0 0-1,0 0-62,0 0-16,5 13 0,-5-1 0,0 4 10,0-4-10,0 4 10,0 0-10,0 1 0,-5-5 0,1 4 0,4 0-10,-5-4 10,5 0 0,-4-3 0,4 3 0,0-12 0,0 0 0,0 0 0,0 0 0,9 8 0,-9-8 0,0 0 0,9-4 0,0 0 0,5-4 0,-5-5 0,0-3 0,0 4 0,-4-8 0,4 4 0,0-5 0,0 1 0,0 0 0,0 0 0,5 4 0,-5-1 0,0 9 0,5-4 0,-5 0 0,0 4 0,0 0 0,-9 8 0,14 0 0,-5 0 0,0 8 0,-5 4 0,5-4 0,-4 4 0,4 4 0,-9 5 0,5-1 0,-5 0 0,0 0 0,0 1 0,4-1 0,-8-4 0,4 0 0,0 0-9,0-3 9,0-1 0,0-12 0,0 0 0,4 8 0,-4-8 0,9 4 0,0-4 0,1-4 0,3 0 0,1-4-9,0-4 0,4-5 0,-5 1 9,1 0 12,4-4-2,0 4-1,-4-5-26,4 5-6,-4 0-1,0 0 0,-1 4 24,-4 4-11,5-1 11,-5 5-8,0 0 8,-9 4 0,5 0-9,4 0 9,0 4-31,-4 4-1,-5-8-1,0 13 0,4 3 44,1 0 9,-1 0 1,1-4 1,-5 5-35,4-1-7,1-4-2,0 4 0,-5 0 35,9 0 7,-5-3 2,1-1 0,4 0-22,-5-8-8,1 4 0,4-4 0,0 0-1,0-4 0,0-4 0,5 0 0,-5 0 9,0-4-8,5-4 8,-5 0-8,5-5 8,-5 1 0,0-4 0,5 0 0,-5-1 0,4 1 0,-4 0 0,5 0 0,-5 0 0,0 3 0,0 5 0,5 0 0,-5 4 0,0 0 0,5 0 0,0 4-8,-1 4 8,-13 0 0,0 0 0,14 0 0,0 4-8,-1 0-4,-4 0 0,0 4 0,0 0 12,5 0-8,-5 4 8,0-4-8,0 0 8,-4 1 0,13-5 0,-9 4 0,0-4 0,-9-4 0,0 0 0,0 0 0,10 8 0,-10-8 0,0 0 0,0 0 0,0 0 0,0 0 8,-5-8-8,-4-4 0,0 8 0,0 0 0,-10-1 0,6 1 0,-10 0 8,5 4-8,4 0 10,-4 0-10,-5 4 8,5 0-8,0 1 0,0 3 0,4 0 8,5 0-8,0 4 0,0 0 0,-1 0 0,6 0 0,4 1 0,0-1 0,0 0 0,4-4 0,6 4 0,-1-4 0,4-4 14,1 4-3,4-4-1,0 0 0,5-4 1,-5 0 0,1 0 0,-1-4 0,0 0-11,-4 4 10,4-8-10,-9 0 10,5 4-10,-10-4 8,1 0-8,-5 8 8,4-8 12,-4 8 1,0-8 1,-4 0 0,4 8-5,-5-4-1,-4-1 0,0 5 0,9 0-16,-5 0 0,-4 5 0,9-5 0,0 0 0,0 8 0,0 0-8,0 0 8,0-8 0,5 12 0,-1-4 0,1 0 0,4-4 0,0 0 0,5 0 0,0 0 0,-1-4 0,1 0 0,0-4 0,4 0 0,0-4 0,-4-4-20,-1 0 2,5 0 1,-8 0 17,3-9 0,1 5 0,0-4 0,-5-4 0,0 3 0,-5-3 0,1 4 0,-1-4 0,-4 7 0,5-3 0,-5 0 0,-5 8 8,1 0 0,-1 0-8,1 3 12,-5 1-12,0 4 0,4 0 8,-9 8-8,5-4 0,5 4 0,-5 4-9,4 1 9,0-1 0,1 4 12,-1-4-1,5 8 0,5-4-25,-1 4-5,1-4-1,0-3 0,4 3 20,0 0 0,0 0 0,5-4 0,-1 4-20,-4-4-6,5 4-2,-5-3 0,0-1-22,0 0-5,0 0-1,-9-8 0,5 12 16,0-4 4,-1 4 0,-4-12 0,0 8 22,0 4 5,0-12 1,0 9 0,0 3 8,0-12 0,0 0 0,-4 12-8,-1 0 8,5-12 0,0 0 0,5 12 0,-5-12 8,9 8-8,-9-8 8,13 0-8,1 0 12,0 0-1,-1 0-1,5-4 0,1-4-10,-6 0 12,6-4-12,-1 0 12,0-9-12,0 1 8,0 0-8,1 0 8,-6-9 4,1 5 0,4 0 0,-9-9 0,5 1 24,-5-4 6,-4 3 1,4-3 0,-9 4 19,4-1 4,1 5 1,-5 4 0,0 7-50,0 1-9,4 4-8,-4 12 9,0 0-9,0 0 0,0 0-10,-9 8 10,5 4 0,-5 4 0,-5 5 0,5 3 0,-5 4 0,5 1 0,-5 3-10,5 4 10,0-3 0,5-1 0,-6 1 0,6-1 0,-5-4 0,9 1 0,-5-5 0,5 0 0,0-4 0,5-3 0,-5-5 0,9-4 0,0 0 10,0 0-10,5-8 12,-5 0-12,5-4 8,-1 0-8,1-4 0,0 0 0,-1-4 0,-4-1 0,0 1 0,5 0 0,-5 0 0,5 0-9,-1 4 9,1-4 0,0 4-9,-1 3 9,1-3-10,0 8 10,-1 0-11,1 0 11,-5 0-12,5 8 12,0-3-9,-10 3 9,5 0 0,-4 4-9,-1-4-2,5 4 0,-4 0 0,-5 0 0,0-4-21,0-8-4,0 0 0,0 13-1,-5-5-7,5-8 0,0 0-1,0 0 0,-9 4-1,0 0 0,9-4 0,-13 0 0,-6 0-4,6 0-1,-1-4 0,0 0 0,5 0 26,-4 0 5,-1 0 0,5 4 1,0-4 19,4-1 0,5 5 0,-4 0 0,-6 0 0,6 0 0,4 0 0,0 0 9,0 0 2,0 0 0,0 0 0,0 0 0,0 0 6,14 9 2,-1-1 0,5 0 0,1 0-7,-1-4 0,0 0-1,0 0 0,5-4-11,-5 4 12,5-8-12,-5 4 12,0-4-12,1 0 8,-1-4-8,0 4 8,0-4 6,-4-4 1,4-1 0,-4 1 0,-5 0 15,0 0 3,5-4 1,-10 4 0,5-1 0,-4 1 0,-5 0 0,0 0 0,0 4-10,-5-4-3,1 4 0,-5-4 0,-5 3-1,10 5-1,-6 4 0,-3 0 0,-1 0-10,5 4-1,-5 1-8,1 3 12,4 0-12,-1 4 0,1 0-12,5 4 12,-5 0-9,9-3 9,-5 3 0,5-4-9,5 0 9,-1-4 0,1 4 0,8-4 0,-3 4 15,-1-3-2,13-1 0,-3-4 0,-1-4-1,-4 0-1,8 0 0,-4 0 0,10-4-11,-5 0 10,4-4-10,-4-1 10,4 1-10,-4-4 0,-1-4 0,1 0 0,0 0 0,0 3 0,-5-3 0,-4-4 8,4 0-8,-4-4 10,-1-5-10,-4 1 10,0-4-2,-4 3-8,4 1 12,-9 4-4,9-1 12,-4 1 1,-5 4 1,0 0 0,0 3-2,-5 5 0,-4 4 0,9 0 0,-9 4-4,9 4 0,0 0-1,-9 8 0,-5 4-15,1 4 0,-1 5-9,-4 3 9,9 4 0,-1 1 0,1-1 0,0 4 0,0 1 0,5-1 0,8-4 0,-4 5 0,0-5 0,5-4 0,8 5 8,1-5-8,-5-4 8,9-4-8,-4 1 12,4-5-12,0-4 0,5-4-22,0 0 3,9-8 1,-9 0-134,-1-8-28,-3 0-4</inkml:trace>
          <inkml:trace contextRef="#ctx0" brushRef="#br1" timeOffset="70985.3227">5669 8643 1404,'-18'0'62,"18"0"13,0 0-60,0 0-15,0 0 0,0 0 0,0 12 75,13-4 12,1 0 2,4 0 1,1 0-30,-1-4-7,9 0-1,5 4 0,-5-3-52,5-5 0</inkml:trace>
        </inkml:traceGroup>
      </inkml:traceGroup>
    </inkml:traceGroup>
    <inkml:traceGroup>
      <inkml:annotationXML>
        <emma:emma xmlns:emma="http://www.w3.org/2003/04/emma" version="1.0">
          <emma:interpretation id="{C6F99AF5-AFCA-4699-B75B-4DA3460F4A4C}" emma:medium="tactile" emma:mode="ink">
            <msink:context xmlns:msink="http://schemas.microsoft.com/ink/2010/main" type="paragraph" rotatedBoundingBox="20409,10483 24777,10268 24808,10904 20440,11119" alignmentLevel="5"/>
          </emma:interpretation>
        </emma:emma>
      </inkml:annotationXML>
      <inkml:traceGroup>
        <inkml:annotationXML>
          <emma:emma xmlns:emma="http://www.w3.org/2003/04/emma" version="1.0">
            <emma:interpretation id="{146B23EF-3898-4A6A-B940-6066F4627954}" emma:medium="tactile" emma:mode="ink">
              <msink:context xmlns:msink="http://schemas.microsoft.com/ink/2010/main" type="line" rotatedBoundingBox="20409,10483 24777,10268 24808,10904 20440,11119"/>
            </emma:interpretation>
          </emma:emma>
        </inkml:annotationXML>
        <inkml:traceGroup>
          <inkml:annotationXML>
            <emma:emma xmlns:emma="http://www.w3.org/2003/04/emma" version="1.0">
              <emma:interpretation id="{69C28FEF-2747-4A47-BEB2-05E7AC1767CF}" emma:medium="tactile" emma:mode="ink">
                <msink:context xmlns:msink="http://schemas.microsoft.com/ink/2010/main" type="inkWord" rotatedBoundingBox="20410,10519 22865,10398 22891,10929 20436,11049"/>
              </emma:interpretation>
              <emma:one-of disjunction-type="recognition" id="oneOf25">
                <emma:interpretation id="interp122" emma:lang="en-IN" emma:confidence="0">
                  <emma:literal>because</emma:literal>
                </emma:interpretation>
                <emma:interpretation id="interp123" emma:lang="en-IN" emma:confidence="0">
                  <emma:literal>bivane</emma:literal>
                </emma:interpretation>
                <emma:interpretation id="interp124" emma:lang="en-IN" emma:confidence="0">
                  <emma:literal>became</emma:literal>
                </emma:interpretation>
                <emma:interpretation id="interp125" emma:lang="en-IN" emma:confidence="0">
                  <emma:literal>borane</emma:literal>
                </emma:interpretation>
                <emma:interpretation id="interp126" emma:lang="en-IN" emma:confidence="0">
                  <emma:literal>bireme</emma:literal>
                </emma:interpretation>
              </emma:one-of>
            </emma:emma>
          </inkml:annotationXML>
          <inkml:trace contextRef="#ctx0" brushRef="#br1" timeOffset="76552.7767">1699 9853 759,'0'0'33,"0"0"8,0 0-33,0-8-8,0-4 0,4 3 0,-4 9 140,0 0 25,0-8 6,0 8 1,0 0-62,0 0-12,0 0-2,0 0-1,0 8-54,0 5-10,-4 3-3,4 0 0,0 4-18,0 0-10,0 1 10,-5-1-10,1 4 10,4-4-10,0 5 10,-5-5-10,5 4 12,0-8-3,0 1-1,-4-1 0,4 0-8,0-4 0,-5-4 9,5-8-9,0 0 14,0 0-2,0 0 0,0 0 0,0 0 9,0 0 2,9-8 0,-4 0 0,4 0-8,5-4-2,-10-4 0,10 3 0,-1-3-13,-3 8 0,3-4 0,-4 4 0,5 4 0,0-4 0,-5 8 0,0 0 0,0 0 0,0 8 0,-4-4 0,4 8-10,-5-4 10,-4 4 0,5 0 0,-5 1 0,0-1 0,-5 4 0,1 0 0,-1-4 0,-4 0-8,0 5 0,0-5 0,0-4 0,-5 0-20,5-4-3,-5 4-1,5-4 0,0-4 16,-5 0 4,5-4 0,5 4 0,4 0 12,-5-4 0,-4-4 0,5 4-9,-1 0 1,5 4 0,0 0 0,0 0 0,-5-8 8,5 8 0,0 0 0,0 0 0,0 0 0,0 0-10,0 0 10,10 4-13,-1 0 13,0 0 0,4-4 0,1 4 10,0-4-10,4 4 8,-4-4-8,4-4 8,0 4-8,0-4 0,5 4 0,-5-4 0,5-4 8,-5 0 0,0 0 0,1-1 0,-1-3 0,0 4 0,-4-4 0,-1 0 0,-8 0-8,4 0 8,0 4-8,0-5 8,-9 9 26,5-8 5,-5 4 1,0 8 0,-5-4-20,-4-4-3,0 4-1,0 4 0,0 0-16,0 0 0,-5 4 0,5 4 0,0-4 0,0 8-9,4-4 1,1 9 0,-5-5 8,4 4-8,5-4 8,0 0-8,0 4 8,5-3 0,4 3 0,0 0 0,4-4 0,1-4 0,4 0 0,5-4 0,-5-4 0,5 0 11,0-4-3,4 0 0,-9-4-8,5-4-11,0 0 3,0-4 0,-10-1-19,5 1-3,1-4-1,-1 0 0,-4 4 31,-1-5 0,1 1 0,0 0 0,-1 0 0,-4 3 0,5 1 0,-5 0 0,0 4 0,0 0 0,0 4 0,0 0 0,1 0 9,-10 8 8,0 0 2,13 0 0,-13 0-19,9 0 0,5 0 0,-5 4 0,0 4 0,-4 0 0,4 0 0,-5 0 0,1 0 0,4 4 0,0-4 0,-4 0 0,-5-8-24,4 8-8,-4-8-1,5 9-1,-1 3 25,-4-12 9,0 0 0,0 0-9,0 0 9,0 0-13,0 0 5,0 0 8,0 0 0,0 0 0,0 0 0,0 0 0,-9-4 0,9 4 0,-9-8 0,0 8 0,0 0 0,9 0 0,-9 4 0,0 0 0,0 4 0,4 0 0,-9 0 0,10 0 0,-5 4-39,0 0 0,0 0 0,-1 1 0,6-1 39,-1 0 0,5 4 0,-4-4 0,-1 4 13,5 1 11,0-1 1,0 0 1,5-4-26,-1 0 0,1-4 0,-1 0 0,6 1 8,-1-5-8,0 4 8,4-4-8,1-4 12,0-4-2,-1 0-1,1 0 0,0 0-9,4-5 8,-4-3-8,-1 0 8,1-4-8,0 0 0,-1-4 0,1 3 0,0 1 18,-1 0 2,1-4 0,0 4 0,-1-1-1,1 1 0,0 0 0,-1 4 0,1 0-9,0 0-2,-1 3 0,-4-3 0,9 8-8,-4 0-11,-5-4 3,5 8 0,-5-4 8,-9 4 0,9 0 0,0 4 0,0 0-16,5 0-2,-9-4 0,4 4 0,-9-4 18,13 4 0,-8 4 0,4-4 0,-9-4 0,0 0 0,0 0 0,5 9 0,-5-9 0,4 8 0,-4-8 0,0 0 0,0 0 0,0 0 0,0 0 0,0 0 0,0 0 0,0 0 0,0 0 0,-9 0 0,-5 4 8,5-4 4,9 0 2,-9 8 0,-5-4-2,-4 0 0,5 0 0,-1 4 0,0 0-12,1 0 0,-1 4 0,0 0 0,5 1 0,0-1-8,0-4 8,4 4-13,1 0 13,4 0 0,0 0 0,0 1 0,0-13 0,4 12 0,10-4 0,0 0 0,-1-4 0,1 0 0,4-4 13,0 0-4,1 0-9,-6-4 0,-4-4 0,1 0 0,-1 0 10,0-4-10,0-1 12,0 1-12,-4 0 11,-1 0-11,1-4 10,-1 4-10,-4-1 24,5 5-2,-5-4 0,0 4 0,-5 4 7,5 4 2,0 0 0,0 0 0,0 0-22,0 0-9,-9-4 8,9 4-8,0 0 0,-4 8 0,-6 0 0,6 4-11,8 1 11,1-1-8,-5 0 8,5 0-8,-1-4 8,5 4 0,0-4 0,-9-8 0,9 12-8,5-8 0,-5 1 0,5-1 0,-5 0-8,5-4-2,-5-4 0,4-5 0,-4 1 7,5-4 2,-9 4 0,8-4 0,-8-4 9,4 8 0,0-8 0,-4 3 0,-1 1 14,-4 0 5,5 0 1,-5 12 0,0 0-20,4-8 0,-4 8-13,0 0 5,0 0 24,0 0 4,0 0 2,0 0 0,0 0-22,0 0 0,-4 8-12,4 0 4,0 4-6,4 0-1,-8 0 0,4 1 0,4-1 15,1 0 16,-1 0-3,-4-4-1,5 4-12,-1-8-16,-4-4 3,14 8 1,-9-4 24,4 1 6,0-5 1,0-5 0,0 1-9,5-4-2,-5 0 0,0 0 0,0 0-8,0-4 0,0-4 0,0 4 0,1-5 0,-1 5 8,-5 0-8,5 0 8,-4 4-8,4 0 0,-4-4 0,-1 4 0,-4 8 0,0 0 0,0 0 0,0 0 0,0 0 0,0 0 0,0 0-8,0 0 8,0 0-11,0 12 3,5 0 0,-1 0 0,1 4 8,-5 0 0,-5 5 0,5-1-8,0 0 8,0 0 0,0 1 0,5-5 0,-5 0 0,0-4 0,0 0 0,4 0 0,-4-12-21,5 8-9,-5-8-2,9 4 0,-9-4 32,9 9 0,5-9 0,-1 0 0,-4-4 0,1-1 0,-1 5 0,4 0 0,1-4 0,-5-4 12,-4 0-1,4 0 0,0 4-11,0-4 0,-4 0 0,-1 0 8,1 4 7,-1-4 1,5 0 0,-4 4 0,-5 4-37,0 0-7,9-9-2,0 1 0,-4 4 30,-5 4 0,0 0 0,0 0 0,0 0 0,0 0 13,0 0-1,9-8 0,-9 8-12,4-4 0,5 0 8,5 0-8,-9 4 0,-1-4 0,5 0 0,0 0 0,0 0 0,-4 0 0,4 0 0,-4 0 0,4-4 0,-5 4 0,5-5 0,-9 9 0,5-4 0,-5-4 8,0 8-8,5-8 0,-5 8 0,9-8 0,-9 0 0,4 0 0,-4 8 0,5-8 0,-5 8 0,0-8 0,4 0 0,-4 8 0,5-8 0,-5 8 0,0-9 0,0 9 0,4-8 0,-4 8 0,0-8 0,0 8 0,0 0 0,0 0 0,9 0 0,-9 0 0,0 0 0,0 0 0,5 4-8,4 4 8,-4 5-12,-5-1 12,9-4-11,-9 8 11,0-4-10,4 0 10,1 0 0,-5 5 0,0-1 0,0 0 0,-5 0 8,5-8 0,-4 4 1,-1 1 0,1-1-9,4-12 0,-14 8 0,5 0-11,0 0 11,-5-4 0,1-4 0,-1 0 0,0 4 0,-4 0 9,4-4-9,5 0 0,-4 0 21,13 0-2,0 0-1,-10 4 0,1-4-30,9 0-7,0 0-1,0 0 0,0 0 5,0 0 1,0 0 0,0 0 0,0 0 22,0 0 4,19 0 0,-1 4 1,9-4-13,-4-4 0,0 0 8,-1-4-8,1 4 0,4-4 0,1-4 0,-1 4 0,-4-4 9,0 3-9,4-3 8,-4-4-8,-1 0 8,-3 0-8,-1 0 0,-4-1 8,-5 1 0,0 0-8,0 0 12,-5 4-4,-4-5-18,0 9-4,0-4-1,-4 4 0,-5 0 48,4 4 10,-8 0 1,3 4 1,-3 4-31,4 0-6,-5 4-8,5 0 11,-5 8-11,5 1 0,0 3 9,5 4-9,-1-4 0,10 5 0,-5-9 0,9 4 0,0 0 0,0 1 12,4-5-4,6 0 0,-1-8 6,0 4 2,0-8 0,5 0 0,0-8-16,0 0 8,-5-4-8,5 0-728,-10-4-150</inkml:trace>
        </inkml:traceGroup>
        <inkml:traceGroup>
          <inkml:annotationXML>
            <emma:emma xmlns:emma="http://www.w3.org/2003/04/emma" version="1.0">
              <emma:interpretation id="{A8D8A660-40B9-4D7C-B122-3E065120CDCC}" emma:medium="tactile" emma:mode="ink">
                <msink:context xmlns:msink="http://schemas.microsoft.com/ink/2010/main" type="inkWord" rotatedBoundingBox="23241,10344 24777,10268 24808,10904 23272,10979"/>
              </emma:interpretation>
              <emma:one-of disjunction-type="recognition" id="oneOf26">
                <emma:interpretation id="interp127" emma:lang="en-IN" emma:confidence="0">
                  <emma:literal>there</emma:literal>
                </emma:interpretation>
                <emma:interpretation id="interp128" emma:lang="en-IN" emma:confidence="0">
                  <emma:literal>those</emma:literal>
                </emma:interpretation>
                <emma:interpretation id="interp129" emma:lang="en-IN" emma:confidence="0">
                  <emma:literal>these</emma:literal>
                </emma:interpretation>
                <emma:interpretation id="interp130" emma:lang="en-IN" emma:confidence="0">
                  <emma:literal>thore</emma:literal>
                </emma:interpretation>
                <emma:interpretation id="interp131" emma:lang="en-IN" emma:confidence="0">
                  <emma:literal>thou</emma:literal>
                </emma:interpretation>
              </emma:one-of>
            </emma:emma>
          </inkml:annotationXML>
          <inkml:trace contextRef="#ctx0" brushRef="#br1" timeOffset="98758.4075">4544 9885 403,'-13'0'17,"8"0"5,1 4-22,-1 0 0,-4-4 0,9 0 0,-5 4 212,5-4 37,0 0 8,0 0 2,10 8-198,3-4-39,1-4-8,4 5-2,0-5-3,5 0-1,0-5 0,0 5-421,-1 0-85</inkml:trace>
          <inkml:trace contextRef="#ctx0" brushRef="#br1" timeOffset="98605.1192">4549 10177 903,'0'0'40,"0"0"8,0 0-38,0 0-10,0 0 0,0 0 0,0 0 104,0 0 20,9-4 3,5-5 1,-5 5-60,0-8-11,0 0-2,5 0-1,-5-4-23,5 0-5,-1-1-1,1-3 0,-1 4 12,-3-4 3,-1-5 0,0 1 0,-5 0-10,5 4-2,-4-9 0,-5 1 0,0 0-8,0-1-3,0 1 0,-5 0 0,1-1-9,-1 5-8,1 4 12,4 0-12,-9 7 0,4 1 0,1 8 0,4 4 0,-5 0 0,-4 8-9,0 5-1,4 11 0,-4 0-4,5 4-1,-1 5 0,5 3 0,-4-3 15,4 3-9,0-4 9,4 1-8,1-1 8,-1 0 0,1 1 0,4-1 0,0-7 13,5-1-1,-1-4-1,5-4 0,1-8-19,-1 0-4,5 1-1,-1-9-548,-3-5-110</inkml:trace>
          <inkml:trace contextRef="#ctx0" brushRef="#br1" timeOffset="99788.7315">4686 10083 403,'0'0'36,"0"0"-36,0 0 0,0 0 0,9 0 200,4-4 32,1 0 8,4-4 0,0 0-143,1-4-29,3 0-5,1-4-2,0-5-25,-5 1-6,9 0-1,-8-4 0,-6 4 19,1-9 4,-5 5 1,5-4 0,-5-5-17,-5 5-3,6 0-1,-10 3 0,0 1 3,4 4 0,-8 8 0,4-1 0,-10 5-23,10 8-4,10-8 0,-10 8-8,0 0 0,-10 12 0,1 1 0,0 7 0,5 4 0,-5 0-11,4 1 11,-4 3-13,4 0 2,5 1 1,-4-1 0,-1-4 0,1 5 10,4-5 0,0-4 0,4 4 0,-4-3 0,9-5 0,-4 0 0,-1 0 8,1 0 0,4-4 0,0-3 0,-9-9 0,0 0 4,0 0 0,0 0 1,9 0 0,5-4 3,0-1 0,-1-3 0,1 4 0,0-4-16,-1-4 9,1 0-9,4 0 8,-4 0-8,-1 4 8,1-1-8,0 1 8,-5 4-19,0 0-4,0 4-1,-9 0 0,0 0 7,0 0 1,0 0 0,0 0 0,5 8 8,-5-8-8,4 8 8,1 5-8,-1-5 8,-4 0 0,0-8 0,9 8 0,1 0 0,-1 0 0,0-4 0,-5 4 0,14-4 0,-4-4 0,4 0 0,-4-4 0,0-4 0,8 4 0,-3-4 0,-1 0 0,0-4 0,-4 0 0,4-1 8,-4-3-8,-5 4 0,0 0 8,0 0-8,-5-4 0,-4 4 0,0-1 8,0 5-8,0 0 0,0 4 0,-9 0 0,0 0 0,-4 4 0,-1 4 0,0 0 0,-4 4 0,9 0 0,0 0 0,-5 1 0,5 3 0,5 0-8,-1 0 8,0-4-8,1 8 8,4-4-8,4-4 8,1 1 0,4 3 0,5-4 0,-5 0 0,5-4 8,4 0-8,0 0 11,0-4-2,0 0 0,5-4 0,-5 0 0,5 0-1,0-4-8,0-4 12,-1 0-4,-3-1-8,-6 1 12,10-4-12,-5 0 12,-4 0-12,-5 0 8,0-1-8,-4 1 8,-5 4-8,9-4 0,-9 4 0,0 0 0,-9 3 21,9 1 3,-5 0 0,1 0 0,-6 0-24,1 4 0,-4 4 0,-1 0 0,0 0-8,1 4-7,4 0-1,9-4 0,0 0 24,0 0 5,0 0 1,4 8 0,5 0-24,0 0-5,0 0-1,10 1 0,-6 3 26,6-8 5,-1 0 1,0 4 0,-4 0-16,-1 0 0,1 0 8,-5-4-8,0 4-20,0 0-6,-4 1-2,-1 3 0,-4-12 13,0 12 3,-4 0 0,-1 0 0,1-4 12,-1 4-9,-4 0 9,9 1-8,-4-5 8,4 4-8,-5-4 8,5 0-8,5 0 8,-5-8 0,4 4 0,14 0 0,-4 0 0,0-4 0,-1-4 8,5 0-8,5 4 8,-5-8-8,5 0 8,0 0-8,-5-4 0,0 0 0,1-1 0,-6-3 0,1 0 14,0 0-2,-10 0 0,5 4 0,-4-5-12,-1 1 0,-8 4 0,4 0-10,-14 4 10,14 0 0,-14 4 0,-4 8 0,9 0-8,-9 4 0,0 4 0,4 4 0,-4 0 8,4 5 0,1 3 0,8-4 0,0 4 0,-4 1-8,18-5 8,-4 4-8,4 0 8,5-3 0,-5-1 8,14 0-8,-5 0 11,5-3-3,-10-5 0,15 0 0</inkml:trace>
        </inkml:traceGroup>
      </inkml:traceGroup>
    </inkml:traceGroup>
    <inkml:traceGroup>
      <inkml:annotationXML>
        <emma:emma xmlns:emma="http://www.w3.org/2003/04/emma" version="1.0">
          <emma:interpretation id="{421A17E7-9286-4C44-8676-1018BAA387BF}" emma:medium="tactile" emma:mode="ink">
            <msink:context xmlns:msink="http://schemas.microsoft.com/ink/2010/main" type="paragraph" rotatedBoundingBox="20398,11401 26174,11201 26206,12124 20430,12323" alignmentLevel="5"/>
          </emma:interpretation>
        </emma:emma>
      </inkml:annotationXML>
      <inkml:traceGroup>
        <inkml:annotationXML>
          <emma:emma xmlns:emma="http://www.w3.org/2003/04/emma" version="1.0">
            <emma:interpretation id="{BCD71CD7-7CA2-402E-BB99-CBB142807FCC}" emma:medium="tactile" emma:mode="ink">
              <msink:context xmlns:msink="http://schemas.microsoft.com/ink/2010/main" type="line" rotatedBoundingBox="20398,11401 26174,11201 26206,12124 20430,12323"/>
            </emma:interpretation>
          </emma:emma>
        </inkml:annotationXML>
        <inkml:traceGroup>
          <inkml:annotationXML>
            <emma:emma xmlns:emma="http://www.w3.org/2003/04/emma" version="1.0">
              <emma:interpretation id="{B2CB89BD-A53A-4042-9CE4-1F561D8B662D}" emma:medium="tactile" emma:mode="ink">
                <msink:context xmlns:msink="http://schemas.microsoft.com/ink/2010/main" type="inkWord" rotatedBoundingBox="20406,11640 20832,11625 20843,11955 20418,11970"/>
              </emma:interpretation>
              <emma:one-of disjunction-type="recognition" id="oneOf27">
                <emma:interpretation id="interp132" emma:lang="en-IN" emma:confidence="0">
                  <emma:literal>as</emma:literal>
                </emma:interpretation>
                <emma:interpretation id="interp133" emma:lang="en-IN" emma:confidence="0">
                  <emma:literal>is</emma:literal>
                </emma:interpretation>
                <emma:interpretation id="interp134" emma:lang="en-IN" emma:confidence="0">
                  <emma:literal>on</emma:literal>
                </emma:interpretation>
                <emma:interpretation id="interp135" emma:lang="en-IN" emma:confidence="0">
                  <emma:literal>e</emma:literal>
                </emma:interpretation>
                <emma:interpretation id="interp136" emma:lang="en-IN" emma:confidence="0">
                  <emma:literal>e's</emma:literal>
                </emma:interpretation>
              </emma:one-of>
            </emma:emma>
          </inkml:annotationXML>
          <inkml:trace contextRef="#ctx0" brushRef="#br1" timeOffset="101904.2077">1667 11269 288,'0'0'25,"0"0"-25,0 0 0,0 0 0,0 0 193,0 0 34,0 0 6,0 0 2,0 0-92,5-8-19,4-4-3,-5 0-1,1 0-45,4 0-10,-5-1-1,1 1-1,0-4-29,-1 4-6,-4-4 0,0 4-1,0-9-11,-4 9-1,-1-4-1,0 4 0,1 4 8,-1-4 2,1 8 0,4 4 0,-5-4-36,5 4-6,0 0-2,-4 8 0,-5 0 10,9 4 2,-5 0 0,5 4 0,5 0 8,-5 1-8,4 3 8,1-4-8,-1 0 8,5 0 0,0-3 8,1-1-8,3-4 0,-4 0 0,5-8 0,4 4-8,-4 0-52,4-8-11,-4 0-1,4-4-705</inkml:trace>
          <inkml:trace contextRef="#ctx0" brushRef="#br1" timeOffset="102023.3994">1863 10950 946,'-14'-13'42,"14"13"9,-13-4-41,3 8-10,-3-4 0,-1 4 0,0 5 37,-4-1 6,9 0 1,-5 8 0,1-4-29,-1 4-6,5 4-1,4-3 0,1 3-8,4-4 0,-5 4 0,5-3-334,5 3-69</inkml:trace>
          <inkml:trace contextRef="#ctx0" brushRef="#br1" timeOffset="102252.5709">1867 11136 288,'14'-12'25,"-9"3"-25,4-3 0,0 0 0,4-4 212,-3 4 38,3-8 7,1 7 2,0 1-115,-1 0-24,1 4-4,0 0 0,-1 0-57,1 8-11,-5 0-3,0 0 0,-4 4-45,4 4 0,0 0 0,-5 0-13,-4 8 13,0 1 0,5-5 0,-10 4 0,1-4 8,-1 8-8,-4-3 12,0-1-12,-5-4 16,5 0-3,-4 0-1,4 0 0,-5 0 0,5 1-1,-5-9 0,5 4 0,0-4-3,0 0 0,0 0 0,4-4 0,-4-4-8,9 4-11,0 0 3,0-12-554,-5-1-110</inkml:trace>
        </inkml:traceGroup>
        <inkml:traceGroup>
          <inkml:annotationXML>
            <emma:emma xmlns:emma="http://www.w3.org/2003/04/emma" version="1.0">
              <emma:interpretation id="{ED5C3FAA-EDB4-4AF1-8770-74DBE1B65F6A}" emma:medium="tactile" emma:mode="ink">
                <msink:context xmlns:msink="http://schemas.microsoft.com/ink/2010/main" type="inkWord" rotatedBoundingBox="21200,11451 22783,11397 22799,11840 21215,11895"/>
              </emma:interpretation>
              <emma:one-of disjunction-type="recognition" id="oneOf28">
                <emma:interpretation id="interp137" emma:lang="en-IN" emma:confidence="0">
                  <emma:literal>more</emma:literal>
                </emma:interpretation>
                <emma:interpretation id="interp138" emma:lang="en-IN" emma:confidence="0">
                  <emma:literal>mole</emma:literal>
                </emma:interpretation>
                <emma:interpretation id="interp139" emma:lang="en-IN" emma:confidence="0">
                  <emma:literal>mod</emma:literal>
                </emma:interpretation>
                <emma:interpretation id="interp140" emma:lang="en-IN" emma:confidence="0">
                  <emma:literal>move</emma:literal>
                </emma:interpretation>
                <emma:interpretation id="interp141" emma:lang="en-IN" emma:confidence="0">
                  <emma:literal>mote</emma:literal>
                </emma:interpretation>
              </emma:one-of>
            </emma:emma>
          </inkml:annotationXML>
          <inkml:trace contextRef="#ctx0" brushRef="#br1" timeOffset="104395.2444">2459 11030 403,'0'0'36,"0"0"-36,0 0 0,0 0 0,0 0 188,0 0 32,5-8 5,4 0 2,0 0-105,-4-4-21,-1 4-4,-4 8-1,5-8-25,-5 8-6,9-8-1,-9 8 0,0 0-25,0 0-6,0 0-1,0 0 0,0 0-32,4 8 0,-4 4 0,5 4 0,-1 0 0,-4 1 0,0-1 0,0 0 0,0 4 16,-4 0-3,-1-3-1,5-1 0,5 0-12,-5-4 0,4 0 0,-4-4 0,0-8 19,0 0 1,0 0 0,0 0 0,0 0-10,0 0-2,0 0 0,14 0 0,-5-12-8,0 4 0,-4-4 0,4-8 0,0 4 0,0-5 8,-4 1-8,8 0 8,1-4-8,-5 3 0,5 5 0,-1 0-11,1 0 11,0 8 0,-5 0 0,5-1 0,-1 5-12,-4 0 4,5 4 0,0 0 0,-5 4 8,0 5 0,0 3 0,0-4 0,0 4-26,0 4-6,0 0-2,0 0 0,1 1 34,-6-1 16,-4 4-2,5-4 0,-5-4-14,4 1 0,-4-1 0,0-4 0,0-8 19,0 0 1,0 0 0,0 0 0,0 0-11,0 0-1,14 0-8,-10-4 12,1-4-12,0-4 0,-1 3 0,1-7 0,4 4 9,-5-4-9,5 0 8,5 0-8,-5-1-20,5 5-8,0 0-3,-1 4 0,1 0 31,-5 0 0,5 4 0,-5 4 0,-9 0 0,13 4 20,-4 0-4,1 4 0,-1 0-16,0 0 0,0 4-11,0 0 11,0 1-9,0 3 9,-4-4 0,-1 4-9,5-4 17,-4-4 3,0 4 1,4 1 0,-5-5-12,1 0 0,-5-8 0,0 0 0,9 0 0,0 0 0,0 0 0,0-4 0,0-4 0,0-5 0,0 5 0,1-8 0,3 0 0,1 0 12,-5 0-4,0-1 0,0-3-8,0 4-11,5 0 3,0 4 0,-5 0 8,0 3 0,5-3 0,-1 4 0,-4 4 0,0 0 0,0 4 0,-9 0 0,10 0 0,-10 0 0,13 4 0,-4 0 0,-9-4-24,0 0-7,9 4-1,1 0 0,-1 4 14,-9-8 2,0 0 1,0 0 0,4 8 7,-4-8 8,0 0-13,0 0 5,0 0 8,0 0 0,0 0 0,0 0 0,0 0 0,0 0 8,0 0 0,0 0 0,-4-4-8,-5-4 0,-1 8 0,6-4 0,-10 4 0,5 0 0,-5 0 0,5 4 0,-4 4 11,4 1-3,-5 3 0,5-4 0,0 4-8,4 4 0,-4-4-12,5 8 12,-1-7 0,0 3 0,5 0 0,0 0 0,0-4 0,0 5 0,5-9 0,0 4 0,-5-12 0,9 8 0,0-4 0,0 4 0,5-8 0,-5 0 15,4 0-4,1-4-1,0 0 18,4-8 3,-5-4 1,6 3 0,-6-7-32,6 4 0,-6-4 0,-4 4 0,0-5 9,1 1-1,-1-4 0,-5 8 0,-4-1-8,-4 5 0,-1-4 0,-4 0 0,0 4 0,4 4 0,-8-4 0,4 7 0,-5-3 0,0 8 0,1-4 0,-1 4 0,5 0 0,0 4 0,0 4 0,4 1 0,-4-1 0,9 0 0,-5 4 0,5-4 0,0 0 0,5 4 0,4-4 0,0 0 0,0 1 0,5-5 0,4 0 0,0-4 0,5 0 12,-5 0-4,-4-4 0,4 0 0,-4-5 0,-1 5 0,-3-8 0,8 0 0,-5 0-8,1-4 0,-5-4 9,5 3-9,-5-3 0,0 4 9,-4-4-9,-1 8 0,-4-5 0,0 5 0,-9 4 0,5 0 0,-1 0 10,-4 0-10,0 4 8,9 4-8,0 0 0,0 0 0,-18-4 0,4 8 0,5 0 0,0 0 0,0 0-11,9-4 11,-5 12-8,5 0 8,0 0-8,0 1 8,5-1 0,-5 4 0,0-4 0,9 0 0,-5 0 0,5 4 0,0-3 9,1-1-9,3 0 0,-8 0 0,4 0 0,-5 0 0,6-4 0,-6 0-12,1 5 12,-1-1-12,-4 0 28,5 0 7,-1 0 1,-4 4 0,5-8-40,-1 5-7,1-5-1,0 4-1,-1 0 17,5-4 8,-4 0-8,4-4 8,4 0 18,1 0 9,0-4 1,-1 0 1,6 0-29,-6 0 0,6-4 0,-1 0 0,0-4-8,0 0-8,5 0-2,-5-4 0,0-4 18,1-1 0,-1-3 8,0 4-8,-4-4 9,-1 4-9,-4-5 8,1 5-8,-6 0 0,-4 0 0,0 4 0,-4-1 0,-1 5 16,0 0 12,-4 0 1,0 4 1,-4 8-30,3 0-16,1 0 1,-4 4 1,4 9 14,-1-5 0,6 4 0,-5 0 0,4 4 0,1 1 0,4-5-8,0 4 8,4 0 0,1 0 0,4-3 0,0 3 0,0-4 0,5-4 0,-1 0 0,1-4 0,0 1-104,4-1-14</inkml:trace>
        </inkml:traceGroup>
        <inkml:traceGroup>
          <inkml:annotationXML>
            <emma:emma xmlns:emma="http://www.w3.org/2003/04/emma" version="1.0">
              <emma:interpretation id="{8D8B6743-4ABB-46A4-877E-525C1427D1AA}" emma:medium="tactile" emma:mode="ink">
                <msink:context xmlns:msink="http://schemas.microsoft.com/ink/2010/main" type="inkWord" rotatedBoundingBox="23306,11300 26174,11201 26206,12124 23338,12223"/>
              </emma:interpretation>
              <emma:one-of disjunction-type="recognition" id="oneOf29">
                <emma:interpretation id="interp142" emma:lang="en-IN" emma:confidence="0">
                  <emma:literal>difference</emma:literal>
                </emma:interpretation>
                <emma:interpretation id="interp143" emma:lang="en-IN" emma:confidence="0">
                  <emma:literal>different</emma:literal>
                </emma:interpretation>
                <emma:interpretation id="interp144" emma:lang="en-IN" emma:confidence="0">
                  <emma:literal>differenci</emma:literal>
                </emma:interpretation>
                <emma:interpretation id="interp145" emma:lang="en-IN" emma:confidence="0">
                  <emma:literal>diffelava</emma:literal>
                </emma:interpretation>
                <emma:interpretation id="interp146" emma:lang="en-IN" emma:confidence="0">
                  <emma:literal>diffelma</emma:literal>
                </emma:interpretation>
              </emma:one-of>
            </emma:emma>
          </inkml:annotationXML>
          <inkml:trace contextRef="#ctx0" brushRef="#br1" timeOffset="105211.1099">4581 11043 594,'0'0'26,"0"0"6,0 0-32,-5 8 0,5-8 0,-4 12 0,4-12 104,0 8 16,0-8 2,4 12 1,-4-12-19,0 0-4,0 0-1,5 4 0,4 0-33,-4-4-6,-5 0-2,9 0 0,0-4-9,0 0-1,0-8-1,0 0 0,0 0-9,0-5-2,5 1 0,-5-4 0,5 4-4,-1 0-2,-4-5 0,5 5 0,0 0-15,-1 0-3,1 0-1,0 4 0,-1-1-11,1 9 0,-5-4 0,5 8 0,-5-4 0,0 8-9,0-4 9,5 0 0,-14 0-10,9 8 10,0 0-8,0 1 8,-4-1 0,-1 0 0,-4-8 0,9 8 0,-9-8 0,0 0 0,0 0 0,0 0 0,0 0 0,0 0 0,0 0 0,0 0 0,0 0 0,0 0 8,-9 0-8,0 0 8,-5 0-8,1 0 0,-1 4 0,-4-4 0,0 4-21,4 0 1,-4 4 0,0-4 0,-1 4 20,6 4 0,-1 0 0,5 5 0,0-5 24,4 0 8,1 4 3,4-4 0,0-4-26,0 5-9,4-5 0,10 4 9,0-4 14,-1 0 2,6-4 1,-1 0 0,0-4-26,5 0 0,-1-8 0,1 4 0,0-8 0,-5 0 0,0-5 0,1-3 0,-1 4 0,0-4 0,0-9 0,0 5 0,-4-4 0,0-1 0,-5 1 0,-5-4 0,15-1 24,-15 1 0,1 4 0,-1 3 0,-4 1-38,0 4-8,5 4-2,-5 8 0,-5-5 24,5 13 0,0 0 0,0 0 0,0 0 0,-9 17 0,5-1 0,-5 4 0,-1 0 0,6 5 8,-5-1 0,4 4 0,1 5-8,4-5-11,0 0 3,0 5 0,4-9 8,1 0 0,8-4 0,-3 1 0,-1-5 0,0-4 0,0 4 0,5-4 0,-1-4 0,1-4 0,0-4 0,-1 0 0,1-4 10,0 0 4,-1-8 1,-4 4 0,9-8-24,-8 0-5,-1 4-1,4-1 0,-8 1 15,4 0 0,-4 0 0,-1 4 0,-4 0 0,0 8 0,0 0 0,0 0 0,0 0 0,0 0 13,-4 4-2,-1 8-1,5-4-10,-5 4-14,5 0 3,0 1 1,0-1 10,5 4 9,0-8-1,-1 8-8,1 0-16,-5-8-11,13 5-1,1-9-611,-5 0-121</inkml:trace>
          <inkml:trace contextRef="#ctx0" brushRef="#br1" timeOffset="105314.4635">5432 10812 345,'0'0'31,"0"0"-31,0-8 0,-9-4 0,9 12 177,0 0 30,-4-4 5,4 4 2,0 0-161,0 0-32,-10 4-6,1 4-353,0 0-70</inkml:trace>
          <inkml:trace contextRef="#ctx0" brushRef="#br1" timeOffset="107414.8563">5391 11014 345,'9'-4'31,"0"0"-31,5-4 0,0-4 0,-1-4 267,1 4 47,4-5 10,1-3 1,-1 0-213,5 0-44,-5-9-8,0 5-1,-4-4 0,-1-1 0,5 1 0,-4 0 0,0-1 8,-10 5 1,5 0 1,-4 4 0,0-1-57,-1 5-12,-4 4 0,0 4 0,0 8 0,0 0 0,-9 4 10,0 4-10,0 8 0,-9 5-13,-1 7 1,1 4 0,4 9 12,-4 3 12,0 9-3,0-1 0,0 9-9,4-8-11,0 3 3,1 1 0,4-4 8,-1-5 11,1 1-3,0-5 0,5-3 0,4-1 0,-5-7 0,5-5 0,5-4 7,-1-8 1,1-3 0,-1-1 0,5-8 19,1-4 4,-1-8 1,4 0 0,1-5-32,0-3-8,-1-4 0,1-4 0,-5 4 0,5-9 0,-10-3 0,5-1 0,-4 5 0,-1-4 0,1-1 0,-5 1 8,-5 4-8,1 3 0,4 1 0,-5 4-8,1 4 8,-1 4-13,5-1 5,-4 5 8,4 8-12,0 0 12,0 0-12,0 0 12,0 0-12,0 0 12,0 0-10,0 0 10,9-4-9,4 4 9,1 4-8,-5-4 8,9-4-9,-4 4 9,4-4-10,-4 4 10,0-8-16,8 4 4,-8-8 0,4 0 0,1 0 12,-1-5 0,-5-3-10,6-4 10,-1 0 0,-5-1 0,1-3 0,-5-4 0,0 7 9,5-3-9,-5 0 10,0 3-10,0 5 13,-4 0-3,9 4-1,-10 0 0,1 3-9,-1 5 10,-4 8-10,0 0 10,0 0-10,0 0 0,-9 8 0,0 5-11,0 7-5,0 0 0,0 8-1,-5 5 0,-4 3 8,4 5 9,0-1-13,-4 1 5,5-1 8,-1 5 0,0-1 0,5 1 0,0-5 0,0-3 0,4-5 0,5 0 0,-4-3 8,4-5-8,4-4 10,1-4-10,0-4 40,-1 1 1,10-9 1,-1 0 0,-8-4-42,13-4 0,-9-4-13,9-5 3,-4-3 10,0 0 8,-10 0-8,15-4 11,-10-5-11,0 5 0,-5-8 0,1 4 0,-5-1-10,0 1 10,0-4 0,0 7-9,-9 1 9,4 0-8,1 8 8,-5 0-8,4 4 16,-9-1 4,10 1 1,-5 4 0,4 0-29,5 4-5,-14-4-2,14 4 0,0 0 13,0 0 10,0 0-13,0 0 5,0 0 8,19 4 0,-10 0 0,-5 0 0,15 4 0,-6-4-8,1 1 8,0-1 0,4-4-16,-5 0 1,1 0 1,0-4 0,-10-5 14,14 5-11,-8 0 11,-6 0-10,10-4-2,-5 0 0,-5-4 0,6 4 0,-6-4 12,1 4 0,-5-5 0,0 5 0,9-4 17,-9 4 6,0 0 1,0-4 0,0 12 12,0 0 4,0 0 0,0 0 0,0 0-56,0 0-12,-9 0-1,9 0-1,-5 0 18,-4 8 3,4 4 1,-4-4 0,5 4 8,-10 5-10,14-1 10,0 0-10,-4-4 10,4 0-8,4 0 8,-4 5-8,0-5 8,9 4 0,0-8 0,0 4 0,1-4 12,-1-4-3,4 0 0,1 0 0,-9-4 1,13-4 0,-5 0 0,1-4 0,4 0-2,-4-4 0,0 0 0,4 0 0,-5-5 8,1 5 2,0-8 0,-1 0 0,-3 0-18,3-5-11,-4 5 2,-4 0 0,9 0 9,-14-1 12,4 5-2,-4 0-1,0 4-9,0 0 0,-4 0 0,-1 4 0,-4-1 0,9 9 0,-5 0 0,-4-4 0,9 4 0,0 0 0,-9 4 0,0 0 0,9-4 0,-5 9 0,-4 3 0,9 0 0,0-4-20,0 4-7,14 0-1,-9 0 0,-5 1 28,9-1 0,-5-4 0,1 4 0,4-4-34,-9-8-2,0 0 0,9 12 0,-4 0 36,-1 0 0,-4-12 0,5 13 0,-5-1-54,4 0-4,-4 0-1,0-12 0,0 0 43,-4 12 16,4-12-11,-5 8 11,1 4 0,4-12 0,0 0-8,0 8 8,0-8 0,0 0 0,0 0 0,0 0 0,4 9 0,10-5 0,-5 0 0,4-4 0,1 0 0,-14 0 0,0 0 0,9-4 0,5 0 52,4-5 9,-4 1 3,-1-4 0,1 0-55,-9 0-9,13-4 0,-9 4 0,-4-5 0,-5 5 0,9-4 0,-5 4 0,-4 4 0,0 0 0,0 8 0,0 0 0,-13-8 0,8 4 0,-4 4 0,9 0 0,-18 4 0,9 4 0,-1 0 0,1 0 0,5 4 9,-1 4-9,-4-4 10,9 5-10,0-5 0,0 0 0,-4-4 0,4 4-10,0-4 10,4 4 0,10-4 0,-10 1 0,5-1 0,5-4 0,0 0 0,-5 0 0,5-4-24,-5 0-4,4-4 0,-4 0 0,5-4-6,0 4-2,-5-5 0,0 1 0,-9 0 51,14 0 9,-5-8 3,-5 8 0,1-4 8,4 4 1,-5 0 1,-4 8 0,0-5-37,0 5-16,0 0 0,0 0 1,0 0 15,0 0 0,0 0 0,0 0-9,14 5 9,-5 3 0,-4 0-9,-1 4 9,-4-12 0,0 8 0,0 4 0,0 0 0,0-4 0,0 0 0,0 5 0,0-13 0,0 8 0,0-8 0,0 0 0,0 0 0,0 0 0,0 0 0,0 0 0,0 0 0,19 0 14,-6-4 4,-4 0 1,-4 0 0,8-1-31,-3 1-5,-1-4-2,4 4 0,1-4 31,-9 0 5,8 4 2,5 0 0,-8 0-31,3 0-5,-4 0-2,5 4 0,-5 0 11,-9 0 8,5 4-12,13 0 12,-18-4 0,0 0 0,0 0 0,4 4 0,-4-4-38,0 0-1,9 12 0,-9-12 0,0 8 39,0-8 0,0 12 0,0-12 0,0 0 0,10 8 0,-10-8 0,0 0 0,0 0 0,9 9 0,-9-9 0,9 4 0,-5-4 0,10-4 0,0 0 0,4-5 0,-4 5 0,4-4 0,-5-4 0,6 4 0,-6 0 0,6 0 0,-6-4 0,1 4 0,4-5 0,-4 9 0,-5-4 0,4 4 0,-3 4 0,3-4 0,1 4 0,-5-4 0,0 4 0,5 0 0,-14 0 0,9 4 0,-9-4 0,9 0 0,0 4 0,-9-4 0,0 0 0,5 0 0,-5 0 0,0 0 0,0 0 0,0 0 0,0 0 0,0 0 0,0 0 0,0 0 0,0 0 0,0 0 0,0 0 0,0 0 0,-5-4 0,-9 0 0,1 4 0,-1 0 0,0 4 0,-4 4 0,5 0 14,8 5 10,-9-1 3,1 4 0,8-8 8,-4 4 1,4 0 1,5 0 0,-4-3-29,4 3-8,9-4 0,-4 4 0,-5-12 12,9 8 2,4-4 0,6 0 0,-6-4 2,10 0 1,-5-4 0,5 0 0,-9 0-5,4 0-2,5-8 0,-5 4 0,0 0-2,-4-5-8,-10 5 12,10-8-4,0 0-8,-10 4 10,1 0-10,-1-5 10,1 9-10,-5-4 0,0 12 0,0 0 8,0 0-8,0 0 0,-9-4 0,9 4-11,0 0 1,-9 4 0,-5 0 0,9 8 0,-4 5 0,9-5 0,-4 4 0,4-4 0,4-4 10,-4 4 0,9-4 0,-4 5 0,13-5 24,-9 0 8,5-4 0,0 0 1,-5-4-116,4-4-23,10 0-5</inkml:trace>
        </inkml:traceGroup>
      </inkml:traceGroup>
    </inkml:traceGroup>
    <inkml:traceGroup>
      <inkml:annotationXML>
        <emma:emma xmlns:emma="http://www.w3.org/2003/04/emma" version="1.0">
          <emma:interpretation id="{ECDB18D0-E3D3-48F3-9491-C4FE80883E55}" emma:medium="tactile" emma:mode="ink">
            <msink:context xmlns:msink="http://schemas.microsoft.com/ink/2010/main" type="paragraph" rotatedBoundingBox="20228,12607 24381,12363 24409,12829 20255,13073" alignmentLevel="5"/>
          </emma:interpretation>
        </emma:emma>
      </inkml:annotationXML>
      <inkml:traceGroup>
        <inkml:annotationXML>
          <emma:emma xmlns:emma="http://www.w3.org/2003/04/emma" version="1.0">
            <emma:interpretation id="{DDC1059D-4482-4739-9D05-B4E4DAECECF7}" emma:medium="tactile" emma:mode="ink">
              <msink:context xmlns:msink="http://schemas.microsoft.com/ink/2010/main" type="line" rotatedBoundingBox="20228,12607 24381,12363 24409,12829 20255,13073"/>
            </emma:interpretation>
          </emma:emma>
        </inkml:annotationXML>
        <inkml:traceGroup>
          <inkml:annotationXML>
            <emma:emma xmlns:emma="http://www.w3.org/2003/04/emma" version="1.0">
              <emma:interpretation id="{34310015-1E0E-484E-B14D-230BDA918A01}" emma:medium="tactile" emma:mode="ink">
                <msink:context xmlns:msink="http://schemas.microsoft.com/ink/2010/main" type="inkWord" rotatedBoundingBox="20228,12607 21041,12560 21069,13026 20255,13073"/>
              </emma:interpretation>
              <emma:one-of disjunction-type="recognition" id="oneOf30">
                <emma:interpretation id="interp147" emma:lang="en-IN" emma:confidence="0">
                  <emma:literal>in</emma:literal>
                </emma:interpretation>
                <emma:interpretation id="interp148" emma:lang="en-IN" emma:confidence="0">
                  <emma:literal>on</emma:literal>
                </emma:interpretation>
                <emma:interpretation id="interp149" emma:lang="en-IN" emma:confidence="0">
                  <emma:literal>an</emma:literal>
                </emma:interpretation>
                <emma:interpretation id="interp150" emma:lang="en-IN" emma:confidence="0">
                  <emma:literal>can</emma:literal>
                </emma:interpretation>
                <emma:interpretation id="interp151" emma:lang="en-IN" emma:confidence="0">
                  <emma:literal>em</emma:literal>
                </emma:interpretation>
              </emma:one-of>
            </emma:emma>
          </inkml:annotationXML>
          <inkml:trace contextRef="#ctx0" brushRef="#br1" timeOffset="108183.087">1494 12192 288,'0'0'25,"0"0"-25,0 0 0,0 0 0,14 0 172,-14 0 28,0 0 7,9-8 1,4 0-64,-3 0-13,-1 0-3,0-5 0,4 1-102,-3 0-26,3 0 0,-4 0 0,0-4 66,1 4 8,-6-5 2,5 5 0,-4 0-42,-5 12-8,4-12-2,-4 12 0,0 0 4,0 0 0,0 0 0,0 0 0,0 0-37,-9 0-7,-4 8-2,3 4 0,6 0 18,-1 0-10,-4 5 10,5-5-8,-1 8 8,5-8 0,0 4 0,5 1 0,4-5 8,0 0 4,9-4 1,-4 0 0,-1-8-22,1-4-5,9 4-1,-5-8-546,0 0-110</inkml:trace>
          <inkml:trace contextRef="#ctx0" brushRef="#br1" timeOffset="108631.5884">1731 11892 345,'0'0'15,"-9"9"4,0-1-19,-1 4 0,1 0 0,0 0 0,5 4 39,-1-4 4,1 5 1,4-5 0,0 4-36,4 4-8,1-8 0,-1 4 0,5 1 0,-4-5-11,4 0 3,0-4 0,0-4-23,0 4-4,0-4-1,5-4 0,0-4 36,-5 0 0,5 0 0,-1-4 0,-4 4 0,5-4 0,-5 0 0,5-4 0,-5 4 96,0-5 25,0 5 6,0-4 1,0 8 0,-9 4 0,9-4 0,-9 4 0,0 0-52,0 0-9,0 0-3,5 4 0,-1 4-51,1 0-13,-5 4 0,0 1 0,0-1 0,0 4 0,0 4 0,0 0 0,0-3 12,0 3-1,0-8 0,0 4 0,0-16-3,0 12 0,0 4 0,5-3 0,-5-13 4,0 0 0,0 0 0,0 0 0,0 0 0,9 0 1,4-8 0,1-1 0,-5-3-5,0-4-8,0 0 11,5 0-11,0 0 8,4-1-8,-5-3 0,6 8 0,-1 0 16,0 0-3,-4 0-1,4 3 0,-4 5-12,-1-4-13,-4 8 2,1 4 1,-1 0 10,0 4 14,4 5-3,-8-1-1,0 0-10,-5 4 0,4 4 0,1 1 0,-1-1 0,-4 0 0,5-4 10,-1 0-10,-4 5 18,5-5-3,4-4-1,-5 0 0,10-4-144,-5 0-29,9 0-5,-4 0-2</inkml:trace>
        </inkml:traceGroup>
        <inkml:traceGroup>
          <inkml:annotationXML>
            <emma:emma xmlns:emma="http://www.w3.org/2003/04/emma" version="1.0">
              <emma:interpretation id="{37D1D0CB-B0BB-4533-BF4F-46650630B1EB}" emma:medium="tactile" emma:mode="ink">
                <msink:context xmlns:msink="http://schemas.microsoft.com/ink/2010/main" type="inkWord" rotatedBoundingBox="21476,12593 24385,12422 24403,12731 21494,12903"/>
              </emma:interpretation>
              <emma:one-of disjunction-type="recognition" id="oneOf31">
                <emma:interpretation id="interp152" emma:lang="en-IN" emma:confidence="0">
                  <emma:literal>income</emma:literal>
                </emma:interpretation>
                <emma:interpretation id="interp153" emma:lang="en-IN" emma:confidence="0">
                  <emma:literal>Income</emma:literal>
                </emma:interpretation>
                <emma:interpretation id="interp154" emma:lang="en-IN" emma:confidence="0">
                  <emma:literal>oncome</emma:literal>
                </emma:interpretation>
                <emma:interpretation id="interp155" emma:lang="en-IN" emma:confidence="0">
                  <emma:literal>amore</emma:literal>
                </emma:interpretation>
                <emma:interpretation id="interp156" emma:lang="en-IN" emma:confidence="0">
                  <emma:literal>limone</emma:literal>
                </emma:interpretation>
              </emma:one-of>
            </emma:emma>
          </inkml:annotationXML>
          <inkml:trace contextRef="#ctx0" brushRef="#br1" timeOffset="108978.5677">2742 12180 288,'0'0'12,"0"0"4,0 0-16,0 0 0,0 0 0,0 0 0,0 0 256,0 0 49,0 0 10,0 0 1,9 0-205,4-4-42,1 0-8,-5 0-1,-9 4-24,9-8-5,0-5-1,5 1 0,-5 0 3,0 0 1,0 0 0,5 0 0,0-4-8,-5-1-2,-5 1 0,1-4 0,8 0 32,-8 4 7,-5-1 1,0 1 0,0 8-52,0-4-12,0 12 0,0 0 0,0 0-11,0 0-5,0 0 0,-9 12-1,0-4 27,0 8 6,0 1 0,9-1 1,-10 4-17,10 0 0,-4 0 0,8 1 0,6-1-10,-6-4-6,-4 0 0,9 0-1,0-3-24,5-5-5,-9 0-1,8-4-852</inkml:trace>
          <inkml:trace contextRef="#ctx0" brushRef="#br1" timeOffset="109106.9849">3056 11897 460,'0'0'41,"-5"-5"-33,1 1-8,-6 0 0,1 0 130,-4 0 24,4 4 5,-1 4 1,1 0-116,-4 4-24,8 1-4,-4 7 0,5-4-16,-1 4 0,0 0 0,5 5 0,0-1-65,0-4-10</inkml:trace>
          <inkml:trace contextRef="#ctx0" brushRef="#br1" timeOffset="111112.9657">3097 12099 230,'0'0'20,"13"-8"-20,1-4 0,-5-1 0,0 1 226,0 0 41,0 0 8,5 0 1,0 0-160,-10 4-33,5 0-7,0 0 0,-4-5-10,-5 13-2,0 0 0,0 0 0,0 0-14,0 0-3,0 0-1,9 8 0,0 1-22,-9-1-5,5 4-1,-1 0 0,-4 0-30,0 4-5,0-4-2,0 1 0,0 3 19,0-4 0,0-4 0,0 4 0,5-4 0,-5-8 9,0 0-9,0 8 12,0-8 0,0 0 1,0 0 0,0 0 0,0 0 0,4-4 0,6-4 0,-1 0 0,0-8-5,-5 8 0,10-4-8,-5-1 12,0-3-26,5 4-6,0 0 0,-1 0-1,1 0 21,-1 0 0,-3 4 0,3-1 0,5 5 0,-4 0 0,-14 4 0,14 0 0,-14 0 0,9 0 0,0 4 0,-9-4 0,0 0 0,9 13 0,0-1 0,0 0 0,-9 0-8,0 4 8,9 0-10,1-4 10,-10 1 0,-5-1 0,10-4 0,-5-8 0,4 12 0,1-4 0,-5-8 0,0 0 0,9 8 13,-9-8-4,0 0-1,0 0 0,9-4 0,4 4-8,-8-8 12,9 4-4,-5-4-8,4-4 8,1-4-8,0 3 8,-1-3-8,1 0 8,0 0-8,4 0 8,-4-1-8,-1 1 0,-4 0 0,10 0 0,-1 8 0,-5-4 0,1 4 0,0-1 0,-1 1-9,-3 4 9,3-4-12,-4 8 12,0 0 0,5 0 0,-5 0 0,0 4 0,0 0-8,1 0 8,-1 0-12,0 0 12,0 1 0,-5-1 0,5 0 0,1 0 0,-6 4 0,-4-8-15,0 0 2,9 4 0,-9-4 13,0 0 0,0 0 0,0 0 0,0 0 0,0 0 0,0 0 0,0 0 0,0 0 0,0 0 0,-4-4 0,-5 0 0,-1 0-12,1 4 1,-4 0 0,8 0 0,-8 4 11,3 0 16,1 4-4,0 0-1,0 0-28,-5 0-6,1 4-1,-1 0 0,10 1 39,-6-1 7,1 0 2,5 4 0,-1-4-44,1 4-8,4-4-1,0-3-1,0 3 30,0-4 0,0-8 0,9 8 0,4 0 0,1 0 10,-5-4-10,9 0 12,-4-4-4,4-4 0,-4 0 0,0 0 0,4 0 1,-5-8 0,1 4 0,0-4 0,-1-1-9,1 1 8,0-4-8,-1 0 8,1 0-8,0 0 12,-1-1-12,1 1 12,0 0-12,-1 0 0,6 0-12,-1 8 12,0-5-11,-4 5 11,4-4-8,0 4 8,5 4 0,-5 0-8,-9 0 8,9 4 0,-4 0 0,0 0 0,-1 4 12,1 0-4,-5 0-16,5 0-4,-1 0 0,1 4 0,-5 0-32,0-4-6,-9-4-2,0 0 0,9 9 52,-9-9 12,0 8 2,0-8 0,0 0-14,0 0 0,14 4 0,-14-4 0,0 0 0,0 0 0,0 0 0,0 0 0,0 0 0,0 0 0,0 0 0,-4-8 0,-6 4 8,1-5 3,9 9 0,-13 0 0,-1-4 4,-4 0 1,4 8 0,-4 0 0,0-4-16,-1 9 9,1-1-9,0 4 8,9-4 10,-5 4 2,1 0 0,4 0 0,-1 4-20,6-3 0,4-1 0,-5 4 0,5-4-10,5-4-6,9 4 0,-5-4-1,-5 0 17,10-3 9,4 3-1,-4-4 0,4-4 2,-4 0 0,-1-4 0,5 4 0,-4-8-10,4 3 12,-9-3-12,5 0 12,-5-4-12,5 4 10,-10-4-10,6 4 10,-1-8 0,-5 4 0,1-1 0,-5 1 0,0-4-1,0 4 0,-5 0 0,1 0 0,-5 4-1,-1-1-8,1 1 12,-4 0-4,4 4-8,-5 4 0,5 0 0,9 0 0,0 0 0,-9 8 0,-5-4 0,14 4 0,0-8 0,-5 13 0,10-5 0,-5 4 0,0-4-11,9 4 11,0-8-8,0 4 8,0 0-16,1-4 3,3 0 0,5 0 0,-4 0 0,4 1 0,-4-5 0,0-5 0,-5 1 13,4 0-11,1 0 11,0-4-10,-5 0 10,4 0 0,6-4 10,-6 0-10,-4 4 12,5-4-4,-5 3-8,5 1 12,-5 0 4,0 0 1,-9 8 0,9-4 0,5 0-9,-14 4-8,0 0 12,0 0-12,0 0 0,0 0 0,9 12 0,0 0 0,-9-4 0,9 9 0,-9-5 0,5 4 0,-5 0 0,0 0 0,0-4 0,-5 1 0,5-1 0,0 0 0,0 4 11,0-8-3,0 0-8,0-8 0,0 0 0,0 0 8,0 0 12,0 0 4,0 0 0,0 0 0,0 0-37,9-8-7,0-4-2,0 0 0,-4-4 22,4 0 0,0 3-9,0-7 9,-4 4 0,4 0 0,0 0-8,0-1 8,5 1 0,-5 4 0,5 0-8,-1 4 8,1 4 0,-5-4-12,0 4 12,0 4-10,0 0 2,-9 0 0,14 4 0,-5 4 0,0 4-1,0-4 0,-4 4 0,4 4 0,-4-8 9,-1 5 0,1 3 0,-5-4-8,0 0-4,4-4 0,-4-8 0,5 12 0,-5-12 12,9 8 0,-9-8 0,0 0 0,0 0 20,14 4 5,-14-4 2,0 0 0,0 0-15,4-8-4,5-4 0,0 4 0,0-4 17,0 0 3,1-4 1,-1 3 0,0 1-45,4 0-10,-3 0-2,-1 4 0,4 0 28,1 0 0,-5 4 0,0 0-8,0 4 8,-4 0-12,-5 0 12,14 4-12,-5 0 12,-5 4-13,1-4 5,4 4 8,-9 4-25,4 0 2,-4 0 1,0-3 0,0 3 22,0-4 18,5 4-3,-5 0-1,5-4-14,-1 4 0,-4-12 8,0 8-8,0-8 8,5 8-8,-5-8 11,9 9-11,-5-5 9,-4-4-9,14 0 0,-10 0 9,6-4-9,-1 4 0,0 0 0,0 0 8,-5-4-8,6 4 0,-1-5 0,4 1 0,-8 0 0,4 4 0,0-4 0,0 0 0,5 0-20,-5-4-5,0 4-2,0 0 0,-4 0 27,4 0 0,-5 0 0,5 0 0,-4 0 0,4 4 0,-4-4 0,4 0 0,-5 0 15,1 4 8,-1-8 1,-4 8 1,14-4-25,-9-1 0,-1 1 0,1 0 0,-1 0 0,1 0 8,-5-4-8,4 4 0,1 0 10,0 0-10,-5 4 12,0 0-12,0 0 8,0-4-8,4-4 0,-4 8 0,0 0 30,0 0-1,0 0 0,0 0 0,0 0-45,0 0-10,0 0-2,0 0 0,-9-4 45,9 4 9,-5-8 2,5 8 0,0 0-44,0 0-8,-9-8-1,9 8-1,0 0 26,-4-8 0,4 8 0,0 0 0,0 0 0,-14 4 0,0-4 0,1 8 0,4 0 0,0 4-10,-5 4 10,9 0 0,-4 1 0,5-1 0,4 0 0,0 0 0,0 0 0,4-4 0,5 5 0,5-5 0,0 0 24,4-4 1,5 0 1,-5-4 0,5 0-10,-5-4-1,14-4-1,-10 4 0,1-4-22,-5 0-5,-4-4-1,-5 0-641,-4 0-128</inkml:trace>
        </inkml:traceGroup>
      </inkml:traceGroup>
    </inkml:traceGroup>
    <inkml:traceGroup>
      <inkml:annotationXML>
        <emma:emma xmlns:emma="http://www.w3.org/2003/04/emma" version="1.0">
          <emma:interpretation id="{674A4739-9986-4026-AA1A-291D91243079}" emma:medium="tactile" emma:mode="ink">
            <msink:context xmlns:msink="http://schemas.microsoft.com/ink/2010/main" type="paragraph" rotatedBoundingBox="20342,13170 23093,13203 23085,13839 20335,13805" alignmentLevel="5"/>
          </emma:interpretation>
        </emma:emma>
      </inkml:annotationXML>
      <inkml:traceGroup>
        <inkml:annotationXML>
          <emma:emma xmlns:emma="http://www.w3.org/2003/04/emma" version="1.0">
            <emma:interpretation id="{A5B19CDF-D7D1-4290-BDA2-271B8212E10B}" emma:medium="tactile" emma:mode="ink">
              <msink:context xmlns:msink="http://schemas.microsoft.com/ink/2010/main" type="line" rotatedBoundingBox="20342,13170 23093,13203 23085,13839 20335,13805"/>
            </emma:interpretation>
          </emma:emma>
        </inkml:annotationXML>
        <inkml:traceGroup>
          <inkml:annotationXML>
            <emma:emma xmlns:emma="http://www.w3.org/2003/04/emma" version="1.0">
              <emma:interpretation id="{834577AB-305B-4D8B-A85C-FB28A136A55C}" emma:medium="tactile" emma:mode="ink">
                <msink:context xmlns:msink="http://schemas.microsoft.com/ink/2010/main" type="inkWord" rotatedBoundingBox="20342,13170 23093,13203 23085,13839 20335,13805"/>
              </emma:interpretation>
              <emma:one-of disjunction-type="recognition" id="oneOf32">
                <emma:interpretation id="interp157" emma:lang="en-IN" emma:confidence="0">
                  <emma:literal>between</emma:literal>
                </emma:interpretation>
                <emma:interpretation id="interp158" emma:lang="en-IN" emma:confidence="0">
                  <emma:literal>bet when</emma:literal>
                </emma:interpretation>
                <emma:interpretation id="interp159" emma:lang="en-IN" emma:confidence="0">
                  <emma:literal>bet When</emma:literal>
                </emma:interpretation>
                <emma:interpretation id="interp160" emma:lang="en-IN" emma:confidence="0">
                  <emma:literal>bet ween</emma:literal>
                </emma:interpretation>
                <emma:interpretation id="interp161" emma:lang="en-IN" emma:confidence="0">
                  <emma:literal>bet wren</emma:literal>
                </emma:interpretation>
              </emma:one-of>
            </emma:emma>
          </inkml:annotationXML>
          <inkml:trace contextRef="#ctx0" brushRef="#br1" timeOffset="119848.6792">1608 12750 345,'0'0'31,"0"0"-31,4-8 0,-4-4 0,5 4 143,-5-4 22,0 4 5,5 0 1,-5 0-47,0 8-10,0-8-2,0 8 0,0 0-35,0 0-7,0 0-2,0 0 0,0 0-13,0 0-3,-5 12-1,0 0 0,1 4-34,4 4-6,-5 5-2,5-1 0,-4 4 7,4-4 0,-5 1 1,5-1 0,0 0-17,0 1 10,-4-5-10,4 0 8,0 0 3,0-4 0,0 1 0,-5-5 0,10 0-11,-5-12 8,0 0-8,0 0 8,0 0 9,0 0 2,9 0 0,0-4 0,0 0-8,5-4-2,-5-4 0,9-1 0,-4-3-9,4 4 8,-5-4-8,6 4 8,-6 4-8,6-4 0,-6 3 0,5 5 0,-4 0 0,0 4 0,-1 4 0,1 0 0,0 1 0,-5 3 0,0 4 0,-5 0-11,1 0 11,0 0 0,-5-4 0,0 4 0,0 1 0,-5 3 0,-4-8 0,4 4 0,-8 0 0,4 0 0,-5 0 0,5-8 0,0 5 0,-5-9 0,5 0 0,-5 0 0,1-4 0,4-1 0,-1 1 0,1 0 0,0 0 0,0 4 0,9 0 0,-4-8 0,4 8 0,0 0 0,0 0 0,0 0 0,0 0 0,0 0 0,0 0 0,4 0 0,10 0-9,-1 0 0,1 0 0,0 0 0,4 0 9,0-4 0,0 4 0,5-4 0,0 4 0,-5 0 0,5-4 0,0 0 0,-1 0 0,1-4 11,5 0-3,-1-4 0,-4 4-8,-5-1 0,0 1 0,5 0 0,-5 0 0,0 4 0,-9-4 0,5 0 0,-9-4 0,-1 4 0,1 0 0,-5 0 0,-5 3 0,5 5 10,0 0-10,-14-4 10,-4 0-2,5 8 0,3 0 0,-3 5 0,-1-5-8,0 4 8,5 0-8,0 4 8,5 0-8,-5 0 0,4 0 0,0 1 0,1-1 0,4 0 8,4-4-8,1 4 8,4-4-8,0 0 0,5-4 0,4 0 0,0-4 8,10 0 0,-1-4 0,-4-4 0,-5 0-8,5-4 10,-1-4-10,1 4 10,0-9-10,-5 1 0,5-8-10,-5-1 10,-4-3-9,0 0 9,-5-5-8,-5 1 8,1-5 0,-5 1 0,0-1 0,0 1 0,-5 4-8,1 3 8,-1 5-8,1 8 8,-6 3-8,1 9 8,0 0-8,5 12 8,-10 0-12,0 13 4,10 7 0,-10 4 0,5 5 8,0-1 0,-5 8 0,10 5 0,-1-5 0,5 5 0,-4-5 0,8 1 8,1-5-8,4-7 11,0 3-11,5-8 12,-1 1-3,1-9 0,4 0 0,0-4 0,1 0-9,3-8 10,-4-4-10,1 0 10,-1-8-120,-4 0-24,-1 0-5,-4-8-684</inkml:trace>
          <inkml:trace contextRef="#ctx0" brushRef="#br1" timeOffset="119982.1034">2359 12767 403,'0'0'17,"-9"-4"5,-5 4-22,10 0 0,4 0 0,-9 4 0,0-4 218,9 0 39,0 0 8,0 0 2,0 0-204,0 0-41,0 0-8,13 8-2,-4-4 0,10 4 0,-6 0 0,1 0 0,0 0-28,-1 4-7,14 4-1,-8-3 0</inkml:trace>
          <inkml:trace contextRef="#ctx0" brushRef="#br1" timeOffset="120470.6737">2482 13018 345,'0'0'31,"0"0"-31,9 0 0,0 0 0,0-9 194,0 5 33,5 0 6,0-4 2,-1 0-105,1 0-21,0-4-4,-1 0-1,1 0-32,0-1-6,-5-3-2,0 8 0,0 0-28,-4 0-5,-1 0-2,1 4 0,-5 4 5,0 0 1,0 0 0,0 0 0,0 0-22,0 12-4,-5 8-1,5-4 0,-4-3-8,4-1 0,-5 8 0,5 0 0,5-4 0,-5 1 0,0-1 0,4 0 0,1-4 0,4 0 8,0-4-8,0 0 8,0-4 0,5 1 0,-1-5 0,1 0 0,4-5 0,1-3 0,-6-4 0,5 4 0,-4-4-8,0 0 12,4-8-12,-9 7 12,0 5-12,0-4 0,0 0 0,0 0 0,-4 0 0,0 4 0,-5 8 0,0 0 8,4-4-8,-4 4 0,0 0 0,0 0-11,0 0 3,0 0 0,0 0 0,0 0 0,0 12 8,0 0 0,5 4 0,-1-4 0,1 0 0,-1 1 0,1-1-9,4 0 9,0-4 0,0 0 0,5-4 0,4 0 0,-4-4 0,4-4 0,-9 4 9,9-8-9,-4 4 0,4-8 0,-9 0 0,0 0 0,5-1 0,-5-3 0,-4 0 0,-1 0 0,1-4 0,-5-1 0,0 5 0,0 0 8,-5 0-8,1 0 0,-5-1 0,4 1 0,-9 8 0,5 0 0,0 0 0,-5 4 0,1 4 0,-1 0 0,-9 0-8,10 4 8,-6 0-11,10 4 11,0 0-13,5 0 5,4-8-96,-5 12-18,5 1-4</inkml:trace>
          <inkml:trace contextRef="#ctx0" brushRef="#br1" timeOffset="121176.4091">3233 12977 691,'0'0'61,"9"-4"-49,0 0-12,1 0 0,-1-4 122,0 0 22,0 0 4,0 0 0,-4-1-68,4 1-15,-5-4-2,5 4-1,-4 0-5,-1 0-1,1 0 0,-5 4 0,5-4-12,-5 8-4,0 0 0,0 0 0,0 0-24,0 0-6,0 0-1,-10 8 0,1-4-9,0 4 12,5 0-12,-5 8 12,4-4-12,0 5 0,1-1 0,-1-4 0,5 4 0,0-4 0,5 4 0,-1-3 8,6-1-8,-1 0 0,0-4 0,4 0 8,-3 0-8,3-4 12,1 0-12,4 0 12,-4-4-4,-1-4-8,6 0 12,-6 0-4,1-4-8,0 0 0,-1 0 0,5-4 0,1 0 0,-6 3 0,-4-3 0,0 0 0,1 0 0,-6 4 0,1-4 11,-5 4-11,0-4 22,0-1-2,0 5 0,-5 0 0,-4 0 5,0 8 1,0-4 0,0 4 0,0 4-16,0-4-10,-1 8 12,1-4-12,5 8 0,-1-4 0,1 5 0,4-13 0,0 12 0,0 0 0,0 0 0,0 0 0,9-4 0,4 4 0,1-3 10,0-1-10,-1-4 0,1 0-17,4 0 2,0-4 1,1 0-14,3 0-2,1-8-1,0 0 0,-5-1 12,5-3 3,-5 4 0,0-4 0,1 0 16,-6 0 0,1 0-8,-5 0 8,0-1 0,0 5 0,-4-4 8,-1 0-8,1 4 24,-1 0 0,-4 8-1,0 0 0,0 0-12,0 0-3,0 0 0,10 8 0,-1 0-8,-5 0 0,-4 4 0,9 0 0,-9 1 0,5-1 0,-1 0-9,1 0 9,0-4-15,-5 8 1,4-8 0,1 4 0,-5-3 24,0-9 5,4 8 1,-4-8 0,0 0-16,0 0 9,14 0-9,-5 0 8,0-8-8,5-1 10,-1 1-10,1-4 10,0 0-10,4 0 0,5 0 0,-1-4 8,-3 3-8,3 1 0,1 0 0,0 0-11,4 4 11,-9 4 0,5 8-9,-9 0 9,0 4-11,-1 8 3,5-4 0,-9 5 0,-9-17 8,5 16 0,9 4 0,-5 0 0,-14 1 0,5-1 8,5-4-8,-1-4 11,5 0-11,-4 0 0,-5-12 0</inkml:trace>
        </inkml:traceGroup>
      </inkml:traceGroup>
    </inkml:traceGroup>
    <inkml:traceGroup>
      <inkml:annotationXML>
        <emma:emma xmlns:emma="http://www.w3.org/2003/04/emma" version="1.0">
          <emma:interpretation id="{196025F3-9BFE-4F29-BA6B-1D9D1CB320F3}" emma:medium="tactile" emma:mode="ink">
            <msink:context xmlns:msink="http://schemas.microsoft.com/ink/2010/main" type="paragraph" rotatedBoundingBox="20470,13977 24577,13862 24598,14592 20491,14707" alignmentLevel="5"/>
          </emma:interpretation>
        </emma:emma>
      </inkml:annotationXML>
      <inkml:traceGroup>
        <inkml:annotationXML>
          <emma:emma xmlns:emma="http://www.w3.org/2003/04/emma" version="1.0">
            <emma:interpretation id="{08B4BBB3-C8E1-4DF8-A61A-DAFED7A74554}" emma:medium="tactile" emma:mode="ink">
              <msink:context xmlns:msink="http://schemas.microsoft.com/ink/2010/main" type="line" rotatedBoundingBox="20470,13977 24577,13862 24598,14592 20491,14707"/>
            </emma:interpretation>
          </emma:emma>
        </inkml:annotationXML>
        <inkml:traceGroup>
          <inkml:annotationXML>
            <emma:emma xmlns:emma="http://www.w3.org/2003/04/emma" version="1.0">
              <emma:interpretation id="{46D7B6BD-0ED1-4509-828C-DF7BA8CF3422}" emma:medium="tactile" emma:mode="ink">
                <msink:context xmlns:msink="http://schemas.microsoft.com/ink/2010/main" type="inkWord" rotatedBoundingBox="20470,13977 24577,13862 24598,14592 20491,14707"/>
              </emma:interpretation>
              <emma:one-of disjunction-type="recognition" id="oneOf33">
                <emma:interpretation id="interp162" emma:lang="en-IN" emma:confidence="0">
                  <emma:literal>employment</emma:literal>
                </emma:interpretation>
                <emma:interpretation id="interp163" emma:lang="en-IN" emma:confidence="0">
                  <emma:literal>Employment</emma:literal>
                </emma:interpretation>
                <emma:interpretation id="interp164" emma:lang="en-IN" emma:confidence="0">
                  <emma:literal>employmen</emma:literal>
                </emma:interpretation>
                <emma:interpretation id="interp165" emma:lang="en-IN" emma:confidence="0">
                  <emma:literal>Employmen</emma:literal>
                </emma:interpretation>
                <emma:interpretation id="interp166" emma:lang="en-IN" emma:confidence="0">
                  <emma:literal>emphynnmt</emma:literal>
                </emma:interpretation>
              </emma:one-of>
            </emma:emma>
          </inkml:annotationXML>
          <inkml:trace contextRef="#ctx0" brushRef="#br1" timeOffset="124274.09">1836 13661 288,'9'-4'25,"-5"-8"-25,5 4 0,0 0 0,0-5 196,1 1 35,3 0 6,-4 0 2,0 0-121,-4-4-24,4 4-5,-4-1-1,-5-3-29,0 4-7,4 0 0,-8 4-1,4 0 1,-9 4 1,-1 0 0,1 0 0,-4 4-36,-1 4-7,-4 0-2,0 8 0,-1 4 7,1-4 1,5 4 0,-6 5 0,6-1-16,4 4 0,-1-8 0,1 9 0,5-9 0,4 4 0,0 0-12,4 1 12,5-5 0,1-4 0,3 0 0,1-4 0,4 0 20,5-4 12,-5-8 1,9 0 1,-4-4-34,0-4 0,4 0 0,1-8 0,-1 3 0,-4-3 0,4 4 0,-4 0 0,-1-5 0,-8 1 0,0-4 0,4 4 0,-9 4 0,0-5 0,0 9 0,-4 4 0,-1 0 0,-4 8 0,0 0 0,0 0 0,0 0-12,0 0-10,0 0-2,-4 20 0,-10-4 24,10 5-11,-1-1 11,5 0-8,-4-4 8,-1 0 0,5 5 0,5-5 0,-1-4 0,1 4 0,-5-4 8,9-4-8,0-3 0,5-1 0,-10 0-10,5-8 10,0 0-19,5-1 3,-5-3 1,0-4 0,0 0 15,0-4-12,5 0 12,-5-5-12,5 1 12,-5 0 0,5 0 0,-1 4-9,1-1 9,0 5 0,-5 0 0,4 0 0,-8 4 0,9 4 0,-14 4 8,0 0-8,9 0 0,-9 0 0,0 0 0,9 12 0,-5-4 0,5 4 0,-4 4 0,-5 1-8,0-1 8,4 0 0,-4 0 0,5-4-8,-5 4 8,0-7 0,0-9 8,5 12-8,-1-4 0,1 4 8,-5-12-8,0 0 0,13 0 0,-4 0 0,-9 0 0,10-8 0,-1 0-12,0 0 0,4-4 0,-3-5 0,-1 5 12,4-4-12,-4 0 12,1 4-12,-1-5 12,0 5-8,0 4 8,0 0-8,0 0 8,-4 4 0,-5 4 0,0 0 0,0 0 0,0 0 0,0 0 0,9 4 0,-5 4 0,5 0-8,-4 0 8,-1 4-8,6 1 8,-6-1-12,1 0 12,-1 0-12,1-4 12,-5-8 8,9 8-8,0 0 11,-4 0-11,4-4 8,4 1-8,1-1 8,-5-4 0,5 4 0,-1-8 0,1 0 0,0-5 0,-1-3 0,-4 0 0,1-4 0,-6 0-8,5 0 0,0-1 0,-4 1 0,-5 4 8,4-4 0,-4 4 0,5 0 0,-10 8 33,5 4 7,0 0 0,0 0 1,0 0-33,0 0-6,-4 8-2,-1 4 0,1 4-8,4 8 8,-5 1-8,1-1 8,-1 4 4,1 0 0,-1 1 0,0 7 0,1 1-12,-5-1 8,4-4-8,1 1 8,-1-1-8,1-8 8,-1 1-8,1-1 8,4-8 0,-5 0 0,10-3 0,-5-5 0,0-8 13,0 0 3,0 0 0,0 0 0,0 0-24,4-12 0,1-5 0,-1-3 0,5-4 11,0 0-3,0-9 0,1 1 0,3-5-8,-4 5 0,10 4 0,-10-1 0,4 5-20,1-4-5,-5 7-2,5 1 0,-1 0 35,1 8 8,0 4 0,-5 0 1,4 4-17,-3 4 0,-10 0-13,13 4 5,-4 4 8,-4 4-10,-1 0 10,-4 0-10,-4 0 10,4 0 0,-5 5 0,1-1-8,-1 0-3,-4-4 0,5 4 0,-6-3 0,6-1-41,-1-4-9,1 0-2,4-8 0,0 0-37,-9 4-8,0-4-2,9 0 0,-9 0 7,4 0 2,-9-4 0,5 0 0,9 4 65,0 0 14,0 0 2,0 0 1,-9-4 19,9 4 0,0 0 0,0 0 0,0 0 0,0 0 9,0 0-1,9-8 0,5 4 24,0-4 4,-1-1 0,1 5 1,4 0-29,0 0-8,0 0 0,5 0 0,-5-8 0,5 4 0,-5-8 8,1 0-8,-1-9 43,-5 1 4,6 0 1,-6-1 0,-4 1 13,1-4 3,-1 4 1,0-1 0,0 5-13,0 0-2,-4 0-1,4-1 0,-9 5-15,4 4-3,1 0-1,-5 8 0,0 0-30,0 4 0,0 0 0,-9 0 0,0 8 0,-5 4 0,5 4 0,-5 4 0,5 5 0,0-5 0,4 4 0,-4 1 0,5-1 16,-1 4 8,1 0 0,4 1 1,0-5-25,4 0 0,1-3 0,4-1 0,0-8-15,0 0-8,0-4-1,5 0-1,-1 0 33,1-8 6,0 0 2,-1-4 0,6 0-44,-6-4-8,1-4-1,0 0-1,-5-4-2,4 0 0,1-1 0,0 1 0,-10-4 23,5 0 4,0-1 1,5 5 0,-5 0 12,0 4 0,5 0 0,0 0-9,-1 4 9,1-1 0,0 5 0,-5-4-8,9 4 8,0 4-8,-9 0 8,0 0-8,0 4 20,1 0 5,-1 0 1,0 0 0,-9-4-32,9 5-6,0 3-2,0-4 0,-9-4 22,5 8 0,-5-8-9,4 8 9,-4-8 0,0 0 0,0 0 0,0 0 0,0 0 0,0 0 0,0 0 11,0 0-11,0 0 18,-13 0-3,-1 4-1,5-4 0,-5 0-5,14 0-1,-9 4 0,-5 0 0,-4-4 0,4 8 0,-4-4 0,5 4 0,4 0-8,-5 0-17,5 0 4,0 5 1,0-1 25,4 4 6,0-4 1,5-4 0,0-8-32,0 12-7,0-12-1,10 12 0,-6-3 20,10-1 0,-1 0 0,6-4 0,-10 0 24,4 0 8,1 0 1,0-4 1,-1-4-22,1 4-12,0-8 12,-1 4-12,-4 0 10,5-4-10,-9-5 8,-1 1-8,1 4 0,-5-8 0,0 4 0,-5-4 0,1 4 0,-1-1 0,-4 1 0,4 0 0,1 4 16,-5 0-3,4 4 0,5 4 0,-9-4-1,9 4 0,0 0 0,0 0 0,0 0-12,0 0 0,0 0 0,0 8 0,0-8 0,5 12 0,-5 0 0,4 0 0,5 1-8,5-5 8,0-4-12,4 4 12,0-4-68,0 4-8,0-8 0,1 4-1,-6 0-62,1-8-12,0 0-2,-1 0-1,1 0 54,0-4 12,-5 0 1,-5 0 1,5-5 104,-4 1 21,0 0 4,-1 0 1,1 4 57,-5-4 12,4 0 3,-4-1 0,0 13-16,0-8-4,0 8 0,0 0 0,0 0-34,0 0-7,0 0-2,0 0 0,0 0-41,0 0-12,9 8 0,-4 5 8,-5-1-8,4 4 0,1 0 0,-5 4 8,5 1-8,-1 3 0,1-8 0,-1 4 0,-4 1 0,5 3 0,-1-8 0,1 4 8,-1-4-8,1-3 8,-1-1-8,1-4 8,0 0-8,-5-8-12,0 0 4,0 0 0,0 0-41,0 0-8,0 0-2,0 0 0,9 0-41,-9 0-8,9-8-1,-9 8-1,4-4-18,-4 4-3,5-8-1,-5 8 0,9-12 28,-4 7 6,-5 5 1,4-8 0,-4 8 46,0 0 10,0 0 1,0 0 1,0-8 39,0 8 0,9-8 0,-9 8 0,0 0 0,0 0 0,0 0 0,0 0 0,5-4 0,-5 4 0,0 0 0,0 0 0,9-8 0,-9 8 0,0 0 0,0 0 0,9-4 0</inkml:trace>
          <inkml:trace contextRef="#ctx0" brushRef="#br1" timeOffset="124578.8819">4121 13451 403,'0'0'36,"0"0"-36,0 0 0,0 0 0,0 0 207,-5 4 34,5-4 7,-9 12 2,0-4-140,0 4-28,0 8-6,0-4 0,-5 5-27,1-1-5,-1 0 0,0 4-1,5 5 21,-4-5 4,-1 4 0,5 1 1,-5-1-59,5 0-10,4-3 0,-8-1-10,4 0 26,0-4 6,0-3 1,4 3 0,0-8-23,-4 0 0,5-4 0,-1 0-602,5-8-122</inkml:trace>
          <inkml:trace contextRef="#ctx0" brushRef="#br1" timeOffset="125912.1732">4107 13714 1036,'0'0'23,"0"0"5,0 0 0,0 0 1,14-4-29,-5 0 0,0-5 0,0 5 0,5-4 57,-5 4 6,5-4 1,-5 0 0,0 0 0,0 0 0,5 4 0,-5 0 0,0-4-52,0 4-12,5-4 0,-5 3 0,0-3 54,0 4 8,0-8 2,-4 8 0,-5 4 0,9-8 0,-5 4 0,-4 4 0,0 0-52,0 0-12,0 0 0,0 0 0,0 0 0,0 0 0,0 12 0,0 0 0,0 0 54,0 1 8,0-1 2,5 0 0,-10 0-103,5 0-20,5-4-4,-5 4-1,4-4 52,-4-8 12,0 0 0,0 0 0,5 9 0,-5-9 0,0 0 0,0 0 0,0 0 48,9-4 13,0-5 3,0-3 0,0 4-52,1-4-12,3 0 0,-4 0 0,0 0-48,5-1-13,0-7-3,-5 4 0,4 4 52,1 0 12,-9 0 0,4 4 0,-5-1 0,5 5 0,-9 4 0,0 0 0,0 0 0,0 0 0,0 0 0,10 13 0,-6-1 0,1 0 0,-5 0 0,4 4 0,-4 0 0,0-4 0,0 1 0,5 3 0,-1-4 0,-4 0 13,5-4-2,-5-8-1,0 0-10,0 0 8,9 8-8,-9-8 8,0 0-8,9 0 12,0-4-12,0 0 12,-4-4-27,4 0-5,0 0 0,-4-4-1,4 0 1,-5-1 1,5 1 0,1-4 0,-1 8 4,0 0 1,0 0 0,0 0 0,0 0 14,0-4-9,0 7 9,0 1-8,-9 4 8,0 0-8,9 0 8,-9 0-8,0 0 8,5 4-13,-5-4 5,5 13 8,-5-13-20,9 12 4,-9 0 1,9 0 0,-5 0 15,-4 0 16,0-12-3,9 8-1,-4 1-12,-5-9-16,9 8 3,5 0 1,-1-4 27,1-4 5,0-4 2,4 4 0,-9 0-35,9-4-7,0 0-2,-4 0 0,0-5 38,4-3 8,-4 0 2,4 0 0,-9 0-18,-4 0-8,-1 0 8,1-1-8,-1 1 17,1 4-1,-5-4-1,4 4 0,-4 0 3,-4 0 1,-1 4 0,-4 0 0,0 4 1,0 0 1,0 0 0,0 4 0,0 0-21,-5 4 0,9-4-12,-4 4 4,5 4 8,-1-4 0,1 8 0,4-3 0,4-1 0,1 0-13,-1 4 5,5-4 8,0-8-64,5 4-6,-5 0-1,5-3 0,-5-1-25,0 4-6,5-8-1,-1 4 0,1-4-29,4-4-7,-4 0-1,0 0 0,-5 0 80,0-5 16,0 1 4,5 0 0,-5-8 103,0 4 21,0 0 4,0 0 0,0-1 36,0 5 6,-4 0 2,-1 0 0,1 0-47,-5 8-9,0 0-1,0 0-1,0 0-51,0 0-11,0 0-1,0 0-1,0 12-10,0 0 0,-5 1 0,5-1 0,-4 4 0,-1-4 0,5 4 0,0-4 0,0-12 0,0 12 0,-4-3 0,4-9 0,4 12 0,1-4 0,-5-8 0,0 0 8,9 4 0,0-4 0,0 0 0,0-4 0,0 0-8,-9 0 0,18-4 0,-8 4 0,-1-5-14,4 1 2,-4 0 0,1 0 0,-1 0 3,0 4 1,0 0 0,0 0 0,-4 0 8,-5 4 0,0 0 0,0 0-8,9 0 8,-9 0-12,9 4 12,-9-4-12,9 8 12,0 0 0,-4 0 0,-1 0-8,-4-8 8,14 8 0,-10-4 0,10 5 0,-5-5 0,0 4 0,0-8 8,5 0-8,0 0 8,4 0-8,-5 0 8,6-4-8,-1 0 9,0-4-9,0-5 12,5 1-12,-5-4 0,5 0-16,0-4 2,-5-1 0,-4 1 29,-1-4 5,1 0 2,0-5 0,4 5 10,-9-4 3,0-5 0,-9 1 0,14 0-1,-14 3 0,0 5 0,0 0 0,-5 7-21,-4 5-4,9 4-1,0 8 0,0 0-8,-4 8 0,-10 4-12,0 9 12,5 3 0,-5 4 0,5 1 0,-4 3 0,-1 0 0,0-3 10,10-1-2,-1 4-8,-4-3 23,9-5-3,5 0 0,4 1 0,4-5-4,-3-4-2,-1-4 0,9-4 0,-4-4-14,4-4-10,0-4 2,5-8 0,-5 4-63,0-4-12,0-4-2,-9-1-1</inkml:trace>
          <inkml:trace contextRef="#ctx0" brushRef="#br1" timeOffset="126031.0481">5678 13333 576,'-32'0'51,"19"0"-41,-1 0-10,0 0 0,14 0 200,0 0 37,0 0 8,0 0 2,0 0-141,0 0-28,0 0-6,18 4 0,1-4-24,3 0-5,-3 0-1,13 0 0,-1 0-117,6 0-23</inkml:trace>
        </inkml:traceGroup>
      </inkml:traceGroup>
    </inkml:traceGroup>
    <inkml:traceGroup>
      <inkml:annotationXML>
        <emma:emma xmlns:emma="http://www.w3.org/2003/04/emma" version="1.0">
          <emma:interpretation id="{FBB253FF-D002-40CD-B383-BC83AEDECFBA}" emma:medium="tactile" emma:mode="ink">
            <msink:context xmlns:msink="http://schemas.microsoft.com/ink/2010/main" type="paragraph" rotatedBoundingBox="20303,14765 22149,14664 22175,15140 20329,15241" alignmentLevel="5"/>
          </emma:interpretation>
        </emma:emma>
      </inkml:annotationXML>
      <inkml:traceGroup>
        <inkml:annotationXML>
          <emma:emma xmlns:emma="http://www.w3.org/2003/04/emma" version="1.0">
            <emma:interpretation id="{485F6110-5C92-4C8C-B976-B75977CEB47D}" emma:medium="tactile" emma:mode="ink">
              <msink:context xmlns:msink="http://schemas.microsoft.com/ink/2010/main" type="line" rotatedBoundingBox="20303,14765 22149,14664 22175,15140 20329,15241"/>
            </emma:interpretation>
          </emma:emma>
        </inkml:annotationXML>
        <inkml:traceGroup>
          <inkml:annotationXML>
            <emma:emma xmlns:emma="http://www.w3.org/2003/04/emma" version="1.0">
              <emma:interpretation id="{65666C9D-12FD-4322-91B2-A5F417B6801C}" emma:medium="tactile" emma:mode="ink">
                <msink:context xmlns:msink="http://schemas.microsoft.com/ink/2010/main" type="inkWord" rotatedBoundingBox="20303,14765 22149,14664 22175,15140 20329,15241"/>
              </emma:interpretation>
              <emma:one-of disjunction-type="recognition" id="oneOf34">
                <emma:interpretation id="interp167" emma:lang="en-IN" emma:confidence="0">
                  <emma:literal>and</emma:literal>
                </emma:interpretation>
                <emma:interpretation id="interp168" emma:lang="en-IN" emma:confidence="0">
                  <emma:literal>rand</emma:literal>
                </emma:interpretation>
                <emma:interpretation id="interp169" emma:lang="en-IN" emma:confidence="0">
                  <emma:literal>sand</emma:literal>
                </emma:interpretation>
                <emma:interpretation id="interp170" emma:lang="en-IN" emma:confidence="0">
                  <emma:literal>und</emma:literal>
                </emma:interpretation>
                <emma:interpretation id="interp171" emma:lang="en-IN" emma:confidence="0">
                  <emma:literal>hand</emma:literal>
                </emma:interpretation>
              </emma:one-of>
            </emma:emma>
          </inkml:annotationXML>
          <inkml:trace contextRef="#ctx0" brushRef="#br1" timeOffset="127992.6727">1576 14487 730,'0'0'32,"0"0"8,0 0-32,0 0-8,0 0 0,0 0 0,0 0 110,0 0 21,0 0 4,9-4 1,-9 4-61,9-9-12,0 1-3,0 0 0,5 0-11,0 0-2,-5 0-1,0 0 0,0-4 6,0-4 0,0 3 1,-4 1 0,4-4-25,5 0-6,-10 0-1,10-5 0,-5 1-7,0 0-2,5 0 0,-1 4 0,-8 3 16,9-3 4,-1 4 0,1 4 0,0 0-32,-1 0 0,1 0 0,-1 8 0,1-4-10,0 4-8,-1 4-2,1-4 0,-5 4 7,0 4 1,0-4 0,1 0 0,-10-4 12,9 8 16,-5-4-3,-4-4-1,0 0-12,0 0 0,0 0 0,0 0 0,0 0 0,0 0 0,0 0 0,0 0 0,0 0 0,0 0 0,0 0 0,-9 4 0,0-4 0,-5 0 0,1 0 0,4 0 0,-5 4 0,0-4 0,1 8 0,3 0 0,-3-4 0,4 5-10,0-1 2,0 0 0,-1 4 8,6 0 0,4 0 0,-5 0 0,5 0 0,5 1 0,-1-1 0,6-4 0,-6 4 0,10 0 0,-1-4 0,1-4 0,4 0 0,0 0 0,5 0 0,-5-4 0,5-4 0,-5 0 0,10 0 8,-10-4-8,5 0 8,-10 0-8,6-4 8,-6 4-8,1 0 20,-5-5 0,0-3 0,-4 4 0,4-4-20,-5 4 0,-8 0 0,4 4 0,0 8 0,-5-9 0,1 5 0,4 4 0,0 0 0,0 0 0,0 0 0,0 0 0,-14 4 0,14-4 0,5 13 0,-1-1 0,-4 0 0,5-4 0,4 4 0,0-4 0,0 4 0,0-4 0,5 1 0,4-5 0,-4 0 0,4 0 0,-9-4 0,5 0 0,4 0-22,-5 0-9,6-4-1,-6 0-1,1 0 33,0-9-8,4 1 8,0 0 0,-4 0 0,-1 0 0,6-4 11,-6 4-11,-4-1 0,0 1 0,1 8 0,-1-4 0,-9 8 0,9-4 0,-9 4 0,13 0 0,-13 0 0,5 4 0,-5-4 0,9 8 0,0 4 0,-4-4 0,-1 5 0,-4 3 0,0-4 0,5 0 0,-5 0 0,0 4 0,0-8 0,0 5 0,0-13 0,4 12 0,-4 0 13,0-12-4,0 0-1,0 0 0,0 0-8,10 0 0,-1 0 0,0-4 0,4 0 0,-4-4 0,5-4 0,0-1 0,-1-3 0,1 4 0,0-4 0,-1 0 0,1 0 0,0 3 0,4 1 0,-4 4 0,-1 0 0,6 0 0,-6 8 0,5 0-11,-4 0 11,0 8-12,-5-4 12,4 8-12,1 0 12,-5 5 0,0-1-9,-4 0 9,4 0 0,-4 0 0,4-4 0,4 1 0,-8-1 0,4 0 0,-4-4 0,4 0 0,-9-8 0,9 4 0,0 0 9,4-4-9,1 0 0,0 0 8,-1-8-8,1 0 0,4 4 0,-4-8 0,0 0 0,-1 0 0,-4-1 0,5-3 0,-5 0 0,5 0 0,-1 4 0,-3 0 0,-1-1 0,0 5 0,0 0 0,0-4 0,0 8 0,0 0-8,-9 4 8,9-8 0,-9 8 0,9 0 0,5 0 0,-14 0-8,0 0 8,9 4 0,0 0-8,-9-4 8,9 4-8,-9-4 8,5 8 0,0 0 0,4-4 0,-5 4 0,-4-8-10,0 0 10,0 0-12,0 0 12,0 0-13,0 0 4,0 0 1,0 0 0,0 0 8,-9 0 0,0 0 0,-5 0-8,10 4 8,-5 0 0,-5 0 0,5 1-8,-5-1 8,5 4 0,0 0 8,-5 0-8,5 0 8,0 0-8,5 4 8,-6 0-8,6 0 0,-1-7 8,1 3-8,4-8 0,0 12 25,0-12 1,4 4 0,10 4 0,-5-4-26,5-4-17,4 0 2,-4 0 1,4-4 14,0-4 0,0 0 9,-4-4-9,4-5 8,0 5-8,-4-8 0,0 0 0,-1-5 9,-4 1-9,1-4 8,-1 4-8,-9-5 0,0 1 8,0 4-8,0-5 0,-9 9 0,4 4 0,-4 4 0,4 0 0,1 4 0,4 8 0,-5 4-9,-4 4 9,0 8-11,5 0 11,-1 4-10,-4 5 10,4 7 0,1-4 0,-1 5 0,5 3 0,0 0 0,0-3 0,5-1 0,-1 1 0,1-5 8,4-4-8,-4 0 12,8-3-12,1-5-12,-5-4-8</inkml:trace>
        </inkml:traceGroup>
      </inkml:traceGroup>
    </inkml:traceGroup>
    <inkml:traceGroup>
      <inkml:annotationXML>
        <emma:emma xmlns:emma="http://www.w3.org/2003/04/emma" version="1.0">
          <emma:interpretation id="{E1B19470-7BBF-4193-9E6E-ED449A3D433C}" emma:medium="tactile" emma:mode="ink">
            <msink:context xmlns:msink="http://schemas.microsoft.com/ink/2010/main" type="paragraph" rotatedBoundingBox="20229,15382 25329,15131 25365,15865 20265,16117" alignmentLevel="5"/>
          </emma:interpretation>
        </emma:emma>
      </inkml:annotationXML>
      <inkml:traceGroup>
        <inkml:annotationXML>
          <emma:emma xmlns:emma="http://www.w3.org/2003/04/emma" version="1.0">
            <emma:interpretation id="{5DE363BF-1071-4598-B5BB-102C12281CE5}" emma:medium="tactile" emma:mode="ink">
              <msink:context xmlns:msink="http://schemas.microsoft.com/ink/2010/main" type="line" rotatedBoundingBox="20229,15382 25329,15131 25365,15865 20265,16117"/>
            </emma:interpretation>
          </emma:emma>
        </inkml:annotationXML>
        <inkml:traceGroup>
          <inkml:annotationXML>
            <emma:emma xmlns:emma="http://www.w3.org/2003/04/emma" version="1.0">
              <emma:interpretation id="{073600CC-440C-4221-979A-D0FEF5A4048D}" emma:medium="tactile" emma:mode="ink">
                <msink:context xmlns:msink="http://schemas.microsoft.com/ink/2010/main" type="inkWord" rotatedBoundingBox="20229,15382 25329,15131 25365,15865 20265,16117"/>
              </emma:interpretation>
              <emma:one-of disjunction-type="recognition" id="oneOf35">
                <emma:interpretation id="interp172" emma:lang="en-IN" emma:confidence="0">
                  <emma:literal>unemployment.</emma:literal>
                </emma:interpretation>
                <emma:interpretation id="interp173" emma:lang="en-IN" emma:confidence="0">
                  <emma:literal>unemployment .</emma:literal>
                </emma:interpretation>
                <emma:interpretation id="interp174" emma:lang="en-IN" emma:confidence="0">
                  <emma:literal>unemployment `</emma:literal>
                </emma:interpretation>
                <emma:interpretation id="interp175" emma:lang="en-IN" emma:confidence="0">
                  <emma:literal>unemployment</emma:literal>
                </emma:interpretation>
                <emma:interpretation id="interp176" emma:lang="en-IN" emma:confidence="0">
                  <emma:literal>unemployment \</emma:literal>
                </emma:interpretation>
              </emma:one-of>
            </emma:emma>
          </inkml:annotationXML>
          <inkml:trace contextRef="#ctx0" brushRef="#br1" timeOffset="130627.1148">1499 15102 230,'0'0'10,"0"0"2,0 0-12,0 0 0,0 0 0,0 0 0,13-8 213,1 4 40,-5 0 8,5-1 2,-5-3-159,4-4-32,1 0-7,-5 0-1,0 0-9,0 0-3,1 0 0,-1-5 0,-5 1 3,-4 0 0,5-4 0,-5 8 0,4-1-23,-8 5-4,4 0 0,-5 4-1,5 0-7,-4 0-2,-5 4 0,4 0 0,-4 4 2,4 0 0,-4 4 0,5 0 0,-5 5-20,4 3 0,5-4 0,0 4 0,0-4 0,0 0 0,5 0 0,-1 5 0,5-5 0,-4-4 0,4 4 0,5-8 0,4 0 0,-5 0 0,6 0 0,-1-4 0,0-4 8,0 0 0,0-4 1,1 4 0,-6-4-9,6 0 0,-6-8 0,1-1 0,0 5 0,-5-4 0,0 0 0,0 0 0,-5 4 0,1-1 0,-1 5 0,1 0 0,-5 8 0,0 0 0,0 0 0,0 0 0,0 0 0,0 0 0,0 0 0,0 0 0,-9 12 0,4-3-14,5 3 5,0 4 1,0-4 8,0 0 0,5 0 0,-1-4 0,6 0 0,-6 1 0,10-1 0,-5-4 0,5 4 0,-1-4 0,5 0 0,-4-4 0,0-4-19,-1 0-1,1 4-1,0-8 0,-1 0 12,1-1 9,0-3-12,-1 0 12,-4-4 0,1 4 0,-1-4 0,-5 0 0,-4 3-8,5 1 8,-1 4 0,1 4 0,-5-4-8,0 8 8,0 0 0,0 0 0,0 0 0,0 0 0,0 0 8,0 0-8,0 0 0,0 12 0,0 4 0,-5 1 0,5-5 0,-4 4-10,4 0 10,-5-4-12,5-12 12,0 12 14,0 0-3,0-12-1,0 0-10,5 13 0,-1-5 0,-4-8 0,0 0 0,0 0 8,14 0-8,0 0 8,-1 0 10,-4 0 2,1-12 0,-1-1 0,0-3-20,4 4 0,-3-4 0,-1 0 0,0 0-12,0 3-5,0 1-2,0 0 0,0 4 19,0 0 0,-4 0 0,4 4 0,-9 4 0,9 0-8,-4 0 8,4 0 0,0 4-10,-5 0 10,-4-4-8,9 8 8,-9-8 0,5 16-8,-5-16 8,5 12 0,-1 4 0,1 1 0,4-5 0,-5 0 0,-4-12 0,9 12 0,1-4 0,-1 0 0,-9-8 0,9 8 0,0-4 0,-9-4 8,9 4-8,0 0 0,0-4 0,0 0 8,5 0-8,-10-4 0,-4 4 0,10 0 8,-1-4-8,0 0 0,0-4 0,-9 8 0,0 0 0,4-8 0,-4 8 0,5-4 0,-5 4 0,0 0 0,9-8 0,-9 8 0,0 0 0,0 0-8,0 0 8,0 0-12,0 0-7,0 0-1,5-4-1,-5 4 0,0 0-12,0 0-3,4-4 0,-4 4 0,0 0 36,0 0 0,0 0 0,0 0 0,9-4 0,-9 4 0,5-8 0,-5 8 0,0 0 0,9-4 0,-4-4 0,-5 8 0,0 0 0,0 0 0,4-8 0,-4 8 0,5-9 0,-5 9 0,4-8 0,1 4 0,4-4 0,-5 4 0,-4-4 0,9-4 0,-9 12 0,5-8 0,-5 0 0,0 8 0,0-8 0,0 8 12,0 0 0,0 0 0,0 0-1,0 0-1,0 0 0,0 0 0,-9-4 2,0 0 0,0 0 0,-5 8 0,5 0 0,0 4 0,-5 0 0,5 0 0,0 4-12,4-4 12,-4 4-12,5 0 12,4 5-12,-5-5 0,5 0 0,5 0 0,-1 0 8,5-4-8,-4 4 8,9-8-8,-5 0 12,4 1-4,1-5 0,0 0 0,-1 0 1,1-5 0,4-3 0,-4 0 0,0 0-9,-1-4-14,1-4 3,0 0 1,-5 0 10,4 3 0,-4-3 0,1 4 0,-6-4 12,5 4 5,-4 4 1,-1-5 0,1 5-18,-5 8 0,0-8 0,0 8 0,0 0 10,0 0-2,0 0 0,0 0 0,0 0-8,4 8-9,-4 0 9,5 5-13,0 3 13,-1-4-11,1 4 11,-1 0-10,1-4-3,-5 5-1,4-5 0,1 0 0,-5-12 26,4 12 4,1-4 2,-5-8 0,0 0-18,0 0 0,14 4 0,-5-4 0,4 0-9,-4-8-9,1 4-2,-1-4 0,0-4 7,0 0 1,-5-4 0,1 3 0,0-3 12,-1 0 13,5 4-2,0 0-1,0-4-10,1 3 0,3 1 0,1 4 0,-5 0 0,0 0 0,5 8-9,-1-4 9,-4 4 0,-4 4 8,4 0-8,-4 8 12,4-4-12,-9 4-15,4 5 3,-4-1 1,5 0 11,-5 4 16,4-4-4,-4 1-1,-4-1-11,4-4-16,0 0 4,0 0 1,0 0 11,0-12 0,0 0 0,0 0 0,0 0 9,0 0-9,0 0 12,0 0-12,9-4 12,5 0-12,-5-4 12,0-4-12,0 0 8,5-4-8,-10 4 0,10-5 0,-10 5 0,10-4 0,-5 4 0,0 0 0,0 4 0,0-5 0,1 5 0,-10 8 0,0 0 0,0 0 0,9 0 0,-9 0-9,9 0 9,-9 0-13,9 4 5,-5 0 8,-4-4 0,10 13 0,-6-5 9,5 0-1,-4 4-8,4-4-16,-5 0 4,1 0 0,4 0 12,0 0 0,0 1 0,0-5 0,-9-4 12,14 4-3,-5-4 0,5 0 0,-5-4-9,0 0 0,0-1 0,5 1 0,-5-4 0,0-4 0,-4 4 0,8-4 0,-4 4 0,0-4 0,-9 4 0,5-5 0,0 5 0,-5 8 0,0 0 0,0-8 0,-5 4 0,5 4 0,0 0 0,0 0 0,0 0 0,-5 12 0,1 1-10,-1 3 10,5 8 0,-4 4 0,-1 1 0,1-1 0,-1 4 0,1-3 0,-6 7 0,1-4 0,5 5 8,-1-5-8,1 1 0,-5-1 0,4-8 13,5 1-1,-5-5 0,5-4 0,0 0-12,0-8-16,0-8 3,0 0 1,0 0 12,0 0 0,0 0 0,10-8 0,-6-4 29,5 0 9,-4-8 2,-1-1 0,1-3-29,-1-4-11,6-9 8,3 9-8,-4-4 0,5 3 0,0 1 0,-1 0 0,1 3 0,0 5 0,8 0 9,-8 0-9,-5 12 0,0-4 0,0 3 0,5 5-8,0 0 8,-5 4-12,4 4 12,-3 0-12,3 5 12,-4-1 0,-4 0-9,-1 4 9,1 0-31,0 0-1,-5-12-1,-5 12 0,0 0 33,5-12 0,-9 4 0,-4 5 0,13-9-51,-9 4-13,-1 0-2,10-4-1,-9 4 3,9-4 0,-13 0 0,-1 0 0,14 0 51,-9 0 13,9 0 0,0 0 0,0 0 0,0 0-9,0 0 9,0 0-8,0 0 8,0 0 0,9 0 0,9-4-8,-4 0 8,4 4 0,0-9 0,1 1 0,-1 0 0,0 0 8,5-4-8,-5-4 11,5 4-11,-5-8 0,5 3 0,-5-3 0,5 4 39,-10-4 5,6-5 2,-6 5 0,-4-4-22,0 4-5,0-5-1,-4 5 0,0 0 33,-1 0 6,1 3 2,-5 1 0,-5 4-43,5 4-16,0 0 11,-4 0-11,-1 4 35,0 0 1,-8 8 0,4 0 0,0 4-58,-5 0-11,0 4-3,1 4 0,4 1 57,-1 3 11,-3 4 3,4 0 0,4 1-35,1-1 0,-1-4 0,0 4 0,5 1 0,5-5 0,0 4 0,4-8 0,0 1 30,4-5-1,1-4 0,0 0 0,-1-4-44,6 0-9,-6-8-1,5 0-1,-4-4-10,4 0-1,-4-4-1,4-5 0,-4 1 52,-5 0 10,5 0 3,-1 0 0,1-1-27,-5-3 0,0 4 0,0 4 0,-4-4-16,4 4-9,0-5-2,-4 5 0,-1 4 27,1 0 0,4 0 0,-9 8 0,0 0 0,0 0 0,0 0 0,0 0 0,9 0 0,5 4 0,-14-4 0,9 4 0,0 0 0,-9-4 0,0 0 0,0 0 0,9 8-164,-9-8-27,0 0-5,-9 20-2</inkml:trace>
          <inkml:trace contextRef="#ctx0" brushRef="#br1" timeOffset="131958.2148">4135 14770 518,'0'0'46,"0"0"-37,0 0-9,0 0 0,0 0 117,0 0 22,0 0 4,0 0 1,13 4-64,-13-4-13,0 0-3,0 0 0,0 0-56,0 0-8,0 0 0,0 0-12,0 0 12,0 0 0,0 0 12,0 0-12,5 8 38,-5-8 1,0 0 0,0 0 0,0 0-11,-5 4-3,-4 0 0,0 0 0,0 0 31,-5 0 7,1-4 1,-1 4 0,5 4-52,-5-4-12,1 0 0,-1 5 0,0-1 0,5 0 0,0 4 0,0 0 0,0 0 28,4 0 4,5 0 0,-4 5 0,-1-5-16,5-4-4,5 4 0,4-4 0,-5 4 4,6-8 1,-1 0 0,4 0 0,1 0 3,4-4 1,0-4 0,1 0 0,-1 0-31,0-4-6,5 0-2,-10-4 0,6 4 41,-6-8 8,6 0 1,-10 3 1,0-3-53,-5 4-10,1-4-2,-1 4-1,-8 4 58,4-5 12,-5 5 3,5 0 0,-4 4-32,-5 0-8,0 0 0,-1 4 0,6 0 0,-10 4 0,5 0 0,0 0 0,9-4 0,-9 8 0,4 0 0,5-8 0,-4 9 0,4-9 0,4 8 0,5 0 0,-9-8 0,19 4-8,-1 0 8,0 0 0,0 0-38,5-4-2,0 0-1,4 0 0,0-4-54,-4 0-10,-5 0-3,-4 0 0,4 0 20,-9-4 4,5 4 1,0 0 0,-14 4 59,4-9 12,-4 9 3,0 0 0,5-8 9,-5 8 0,0 0 0,0 0-8,4-8 8,-4 8 12,0 0-2,0 0-1,0 0-9,0 0 12,0 0-12,9 0 12,-9 0-12,0 0 0,14 4 9,-14-4-9,9 4 0,0 0 0,0 4 0,1-3 0,-10-5 0,0 0 0,0 0 0,9 8 11,-9-8-11,0 0 0,0 0 0,13 0 8,-13 0-8,0 0-9,9-4 9,-9 4-13,10-4 13,-10 4 0,9-5 0,-9 5 0,9-12 56,-5 4 13,5 0 3,-9 8 1,0-12-14,0 4-3,5-4-1,0 4 0,-5 8 5,0 0 0,0 0 1,0 0 0,0 0-46,0 0-15,4-4 8,-4 4-8,0 0 0,0 0 0,0 0 0,0 0 0,0 0 0,5 4 0,-5-4 0,13 8 0,-13-8 0,9 8 0,-4 0 0,4-4 0,-9-4 22,0 0 1,0 0 0,5 8 0,-5-8-23,0 0 0,0 0 0,0 0 0,0 0 0,0 0 8,0 0-8,0 0 0,0 0 8,0 0-8,0 0 8,0 0-8,0 0-19,0 0-8,0 0-1,0 0-1,0 0 29,0 0 0,9-8 0,-9 8 0,0 0 0,0 0 0,0 0 0,4-8 0,1 0 0,-5 8 0,4-8 0,-4 8 0,0-8 0,0 8 0,0 0 0,0 0 0,0 0 0,0 0 0,0 0 0,0 0 0,0 0 0,0 0 0,0 0 0,0 0 0,0 0 0,0 0 0,0 0 0,0 0 0,0 0 0,0 0 0,0 0 0,0 0 0,0 0-19,0 0 3,0 0 0,0 0-555,-9 4-110</inkml:trace>
          <inkml:trace contextRef="#ctx0" brushRef="#br1" timeOffset="132303.7067">4358 14782 1162,'0'0'25,"0"0"6,0 0 1,0 0 1,0 0-33,9 0 0,5-4 0,-1 4 0,5-4 81,1 4 10,-6 0 1,1 0 1,4 0-33,-4 0-6,4 4-2,-4-4 0,-5 4-32,0-4-6,5 4-2,-14-4 0,0 0 7,13 4 1,-13-4 0,14 4 0,-14-4-8,0 0-2,0 0 0,9 4 0,-9-4 19,0 0 4,0 0 1,14 0 0,-1-4-34,-13 4 0,14-4 0,-5-4 0,0 0 0,0 0 0,0 0 0,0-4 0,-4 3 58,4 1 5,0 0 1,0 0 0,-9 8-54,0-8-10,0 8 0,0 0 0,0 0 0,0 0 0,0 0 0,0 0 0,0 0 0,0 12 0,-4 0 0,-5 5 0,4-1 0,-4 0 0,4 8 0,-4-4 0,0 5 12,0 3-1,0 0-1,0 1 0,0-9-10,0 0 0,0 4 0,4-3 8,-4-1-8,4 0-17,1-4 4,-5 1 1,9-5 12,-5 0 0,5-12 0,0 0 0,0 8 12,0-8 6,0 0 1,0 0 0,0 0-41,0 0-8,0 0-2,9-8 0,-4-4-31,-1 0-6,6-1-2,-1 1 0,4-4-29,-4 0-7,5 4-1,4-4-386,-4-5-78</inkml:trace>
          <inkml:trace contextRef="#ctx0" brushRef="#br1" timeOffset="133551.2637">4813 14822 288,'0'0'25,"0"0"-25,0 0 0,0 0 0,0 0 181,0 0 31,0 0 7,0 0 1,0 0-134,0 0-26,0 0-6,0 0-1,0 0-43,0 0-10,9 0 0,0-4 0,5 0 51,-10 4 10,-4 0 3,14-4 0,-5 0-52,-4 0-12,8 0 0,-8 0 0,-5 4 54,14-8 8,-1 4 2,-4 0 0,-9 4 0,10-8 0,-1 4 0,0 0 0,0 0-52,-9 4-12,4 0 0,6-4 0,-1 4 29,-9 0 3,0 0 1,0 0 0,9 8-25,-9-8-8,-5 12 0,1 0 0,4 0 0,4 0 0,5 0 0,-4 1 0,-5-5 8,-5 4-8,10 0 0,-5-12 0,0 8 0,0-8 0,0 12 8,0 0-8,0-12 0,0 0 0,0 0 0,0 0 0,0 0 0,0 0 0,0 0 0,9-8 0,-5 0 0,6 0 0,3-4 0,-4 4 0,-4-8-9,9 4 9,-5-1-8,4 1 8,-4 0-8,1 0 8,3 4-8,1 0 8,-5 0-8,0 8 8,-9 0-8,9-4 8,-9 4-9,0 0 9,0 0-10,9 4 10,0 4 0,-4 4 0,-5-4 0,0 0 0,0 4-18,0 0-1,0-4 0,0 9 0,0-5 28,0 0 6,0 0 1,0-12 0,0 0-16,0 8 0,0-8 8,0 0-8,0 0 0,0 0 0,0 0 8,0 0-8,14 4 0,-14-4 8,9-4-8,-5 0 0,10 0 0,-5-4 0,0 0 0,0 4 0,0-4 0,0 0 0,1 4 0,-1-4 0,-9-1 0,13 5 0,-8-4 0,-5 8 0,9-4 0,-9 4 0,0 0 0,0 0 0,9-4 0,-9 4 0,0 0 0,0 0 0,0 0-11,0 0 11,0 0-10,0 0 10,0 0 0,5 8-9,-1 0 9,-4-8 0,0 8 0,0 5 0,0-5 0,0 0 0,0-8 0,0 0 0,5 8 0,4 0 0,-9-8 0,4 8 0,10-4 0,-5 0 0,0 0 0,5 0 0,-5-4 0,5-4 8,-5 0-8,4-4 0,1 4 0,-5-4 8,0 0-8,5 0 0,0 0 0,-5 0 0,0-5 0,0 5 0,-4-4 0,-1 4 0,-4 8 0,5-8 0,-5 0 0,0 8 0,0-8 0,0 8 9,-9-8-9,-5 4 0,14 0 11,-5 4-11,-4 0 10,0 0-10,9 0 0,-9 4 0,-5 4 0,10 0 0,-5 0 0,4 0 0,1 4 0,4-4 0,-10 4 0,20-3 0,-6 3 0,1-4 0,4 0 0,0 0 0,0 0 0,5-4 0,4 0 0,0 0-12,-4-4 1,-1 0 0,6 0-3,-6-4-1,1 0 0,4 4 0,-4-4 15,-5-4 0,5 4 0,-5-4-9,-9 8 9,0 0 0,0-8 0,0 8 0,0 0 15,0 0-2,0 0 0,0 0 0,18-4-5,-18 4-8,0 0 11,0 0-11,0 0 0,0 0 0,0 12 0,0 0 0,0-12 0,0 12 0,0-4 0,0-8 0,-5 12 0,5-4 0,5 5 0,-5-13 0,0 0 0,0 0 0,0 0 0,0 0 0,0 0-9,9 0-9,0 0-2,0-4 0,5-5 20,-5 5 0,0-4 0,5 0 0,-1 0 12,-8-4 7,9 0 1,-1 0 0,-4 0-32,0-1-7,5 5-1,-9 0 0,4-4 20,-5 4 0,5 0 0,-9 8 0,0 0 0,0 0 0,0 0 0,0 0 0,0 0 0,0 0 0,10 4 0,-6 4 0,1-4 0,4 4 0,-9 0 0,9 4 0,-9-4 0,9 1 11,0-1-2,0-4 0,-4 0-9,8 0 0,-4 0 0,5-4 0,-5 0 0,5-4-11,0-4 1,-1 4 0,1-4 10,0-1 0,-5-3 0,9 0 0,-9-4 0,5 0 0,-5-4 0,4-1 0,-4 1 0,-4-4 0,4-9 0,-4 5 0,-1-4 0,1 3 0,-1 1 0,-4 4 0,0 4 20,0 3 5,0 5 2,0 4 0,0 8-19,0 0-8,0 0 8,-9 4-8,0 8-20,0 5-8,0 3-3,0 0 0,0 8 53,4 1 10,1-5 3,-5 4 0,9 5-20,0-5-4,-5-4-1,5 5 0,0-9-2,5 4 0,-5-8 0,13 0 0,-8-3-8,4-5 10,0 0-10,0-4 10,14-4-157,-14-4-31</inkml:trace>
          <inkml:trace contextRef="#ctx0" brushRef="#br1" timeOffset="133678.7218">6097 14563 576,'0'0'51,"0"0"-41,0 0-10,0 0 0,0 0 222,0 0 42,5 0 9,13 5 2,-5-5-186,1 0-37,13 0-7,-4 0-1,4-5-100,1 5-20</inkml:trace>
          <inkml:trace contextRef="#ctx0" brushRef="#br1" timeOffset="135741.788">6598 14831 460,'0'0'41,"0"0"-33,0 0-8,0 0 0,0-4 257,0-1 50,-5-3 9,1 4 3,-1 0-185,1 0-37,-10 0-7,14 4-2,0-4-25,0 4-6,-9 0-1,9 0 0,0 0-37,0 0-8,0 0-2,0 0-645,0 0-128</inkml:trace>
        </inkml:traceGroup>
      </inkml:traceGroup>
    </inkml:traceGroup>
    <inkml:traceGroup>
      <inkml:annotationXML>
        <emma:emma xmlns:emma="http://www.w3.org/2003/04/emma" version="1.0">
          <emma:interpretation id="{C1753CED-428C-4064-9DBA-8C31C9D656D2}" emma:medium="tactile" emma:mode="ink">
            <msink:context xmlns:msink="http://schemas.microsoft.com/ink/2010/main" type="paragraph" rotatedBoundingBox="19942,16082 24545,16109 24540,17106 19937,17079" alignmentLevel="4"/>
          </emma:interpretation>
        </emma:emma>
      </inkml:annotationXML>
      <inkml:traceGroup>
        <inkml:annotationXML>
          <emma:emma xmlns:emma="http://www.w3.org/2003/04/emma" version="1.0">
            <emma:interpretation id="{2E0C0E79-95DB-485E-B4DD-657685152D03}" emma:medium="tactile" emma:mode="ink">
              <msink:context xmlns:msink="http://schemas.microsoft.com/ink/2010/main" type="line" rotatedBoundingBox="19942,16082 24545,16109 24540,17106 19937,17079"/>
            </emma:interpretation>
          </emma:emma>
        </inkml:annotationXML>
        <inkml:traceGroup>
          <inkml:annotationXML>
            <emma:emma xmlns:emma="http://www.w3.org/2003/04/emma" version="1.0">
              <emma:interpretation id="{A4ECD75C-53EE-4E80-8885-4BBBD614FBA7}" emma:medium="tactile" emma:mode="ink">
                <msink:context xmlns:msink="http://schemas.microsoft.com/ink/2010/main" type="inkWord" rotatedBoundingBox="19921,16914 19962,16130 20784,16173 20743,16957"/>
              </emma:interpretation>
              <emma:one-of disjunction-type="recognition" id="oneOf36">
                <emma:interpretation id="interp177" emma:lang="en-IN" emma:confidence="0">
                  <emma:literal>30</emma:literal>
                </emma:interpretation>
                <emma:interpretation id="interp178" emma:lang="en-IN" emma:confidence="0">
                  <emma:literal>0</emma:literal>
                </emma:interpretation>
                <emma:interpretation id="interp179" emma:lang="en-IN" emma:confidence="0">
                  <emma:literal>00</emma:literal>
                </emma:interpretation>
                <emma:interpretation id="interp180" emma:lang="en-IN" emma:confidence="0">
                  <emma:literal>o</emma:literal>
                </emma:interpretation>
                <emma:interpretation id="interp181" emma:lang="en-IN" emma:confidence="0">
                  <emma:literal>Q</emma:literal>
                </emma:interpretation>
              </emma:one-of>
            </emma:emma>
          </inkml:annotationXML>
          <inkml:trace contextRef="#ctx0" brushRef="#br2" timeOffset="138794.8736">1571 15462 1558,'-22'-12'69,"8"8"15,-4 4-68,-5 0-16,-4 0 0,-1 8 0,1 4 33,-5 0 3,0 4 1,5 9 0,4-1-2,-4 4-1,9 9 0,0 3 0,4-4-14,0 9-4,5 0 0,5-1 0,-1 1-3,5-1-1,5 1 0,-1-5 0,1 1 3,8-9 0,6 4 0,8-7 0,9-1 7,1-4 2,4 1 0,4-13 0,-4-4-12,9-4-3,0-4 0,0-4 0,-4-8 8,4-1 2,0-3 0,-4-4 0,-5-4 7,-5-9 2,0 1 0,-4-4 0,-4-5-28,-10-3 0,-4-1 0,-10-3 0,-4 3 24,-9 1 0,0-1 0,-9 0 0,-5 5-12,0 4-4,-9-1 0,5 13 0,-5 4-8,5-1 0,-5 5 0,5 8 0,-1 4 0,-4 4-11,5 0 3,9 8 0,-5 4-108,9 0-22,5 9-4,5-1-1</inkml:trace>
          <inkml:trace contextRef="#ctx0" brushRef="#br2" timeOffset="138524.6179">1512 15810 230,'0'0'20,"-9"0"-20,5-8 0,-1 4 0,1-4 173,-1 4 31,-4-4 5,4-1 2,5 1-63,0-4-13,9 4-3,-4-4 0,9 4-54,-10 0-11,-4 8-3,9-8 0,5-4-44,-5 3-8,0-3-3,5 4 0,-1 4 37,1 0 7,0 4 2,-14 0 0,13 4-55,-13-4 0,10 4 0,-10-4-12,4 12 12,5 1 0,-9 3 0,0 0-8,0-4 8,0 0 0,-4 4 8,-5 1-8,4-5 8,-4 0-8,0 0 10,0-4-10,4 0 9,1 0-9,-6-4 8,6 4-8,4-8 9,0 0-9,0 0 10,0 0-10,0 0 0,0 0 0,0 0 0,9 8 0,-9-8 0,14 5 0,4 3 0,0-4 0,0 4 13,-4 0-3,0 0-1,-1 0 0,1 0 1,-5 0 0,-4 4 0,-1 1 0,-4-1-24,0 4-5,-4-4-1,-6 0 0,1 0 20,-4 0 0,-1 5 0,-4-5 0,-9 0 0,8 0 0,-3-4 0,-1 0 9,0 0-9,5 0 8,0-4-8,4 1 8,0-5-48,1 0-11,4-9-1</inkml:trace>
        </inkml:traceGroup>
        <inkml:traceGroup>
          <inkml:annotationXML>
            <emma:emma xmlns:emma="http://www.w3.org/2003/04/emma" version="1.0">
              <emma:interpretation id="{9D25CB24-E8FD-401B-98E5-75EB34665D8E}" emma:medium="tactile" emma:mode="ink">
                <msink:context xmlns:msink="http://schemas.microsoft.com/ink/2010/main" type="inkWord" rotatedBoundingBox="21028,16176 22282,16118 22311,16754 21057,16812"/>
              </emma:interpretation>
              <emma:one-of disjunction-type="recognition" id="oneOf37">
                <emma:interpretation id="interp182" emma:lang="en-IN" emma:confidence="0">
                  <emma:literal>meet</emma:literal>
                </emma:interpretation>
                <emma:interpretation id="interp183" emma:lang="en-IN" emma:confidence="0">
                  <emma:literal>feet</emma:literal>
                </emma:interpretation>
                <emma:interpretation id="interp184" emma:lang="en-IN" emma:confidence="0">
                  <emma:literal>rest</emma:literal>
                </emma:interpretation>
                <emma:interpretation id="interp185" emma:lang="en-IN" emma:confidence="0">
                  <emma:literal>Met</emma:literal>
                </emma:interpretation>
                <emma:interpretation id="interp186" emma:lang="en-IN" emma:confidence="0">
                  <emma:literal>reef</emma:literal>
                </emma:interpretation>
              </emma:one-of>
            </emma:emma>
          </inkml:annotationXML>
          <inkml:trace contextRef="#ctx0" brushRef="#br2" timeOffset="139455.9412">2291 15761 806,'0'0'36,"9"-8"7,0-4-35,0 0-8,5 4 0,-1 0 0,-3-8 104,-1 3 20,9 5 3,-4-4 1,-10 4 0,5 0 0,-4 0 0,-1 4 0,-4 4-103,0 0-25,9 8 0,-4 4 0,-1 0 0,1 4 0,-5 5 0,0 3 0,0 0 43,-5 9 3,5-5 1,-4 4 0,-1 1-24,5-5-5,-4-4-1,-1 5 0,1-5-17,4 0 0,0-8 0,4 5 0,-8-5 0,4-8 0,0-8 0,0 0 0,4 8 11,-4-8-2,9 0 0,0-8 0,-4 0-65,0 0-14,-1-12-2,1 3-1,-1-7 7,1 4 2,-5-9 0,0 1 0,0-4 51,0 3 13,0-3 0,0 4 0,0 8 0,4-1 0,1 1 0,-1 4 0,1 4 40,0 0 12,-1 8 1,-4 4 1,5-5-35,4 1-7,4 4-2,1 4 0,-5 5-10,9-1 0,1 0 0,-1 4 0,0 0 27,0-4 3,5 4 1,0 0 0,-5 1-21,5-5-10,-5-4 10,5 4-10,0-4 0,-5-4 8,4 4-8,-3-8 0,3 0-12,-8-4-6,-5 0-1,5 0 0,0-5 19,-5-3 0,0 0-8,-5-4 8,-4 4 0,-4-5 12,4-3-1,-5 0-1,-4 4 8,5-1 2,-1 1 0,0 4 0,-4 0 12,0 8 2,9-5 1,0 13 0,-4 0-27,-5 0-8,4 9 0,0 3 0,-4 0-16,0 8-9,0 0-3,-5 5 0,10-1 20,-5 4 8,0 1-8,0 3 8,4 0 0,1 5 0,4-5 0,-5-4 0,5 5 0,5-5 0,-1-4 0,10 1 0,-10-5 0,10 0 16,0-8-3,4 4-876</inkml:trace>
          <inkml:trace contextRef="#ctx0" brushRef="#br2" timeOffset="139761.7405">3033 15923 345,'0'0'15,"0"0"4,9 0-19,-9 0 0,0 0 0,0 0 0,0 0 237,0 0 44,0 0 9,0 0 2,5-8-212,8 0-41,-4 0-9,0 0-2,1 4 29,-6-4 6,1 0 1,4 0 0,-5-5 0,1 5 0,-1 0 0,1-4 0,-5 4-52,0 0-12,-5 0 0,1 0 0,4 8 0,-5 0 0,-4-4 0,-4 8 0,-1 0 0,0 4 0,1 4 0,-1 0 0,-4 0 0,4 4 0,5 1 0,4 3 0,-4-4 0,5 4 0,-1-4 0,5 1 0,0 3 0,0-8 0,5 4 0,8-4 0,1-4 32,0-3 4,4 3 1,0-4 0,5-4-18,0 0-4,-1-4-1,1 0 0,-5 0-52,1-9-10,-1 5-3,-5 0 0,1-4-21,0 0-5,-5 0-1</inkml:trace>
          <inkml:trace contextRef="#ctx0" brushRef="#br2" timeOffset="140099.8353">3256 15907 460,'0'0'20,"0"0"5,0 0-25,0 0 0,0 0 0,14-4 0,-5-4 184,4 4 32,-3-4 7,-1 0 1,4 0-149,-4-5-30,1-3-5,3 0-2,-8 0 2,8 0 1,-4-9 0,1 5 0,-6-4 7,5 4 0,0-5 1,-4 1 0,-1-4 12,-4-1 3,-4-3 0,4 4 0,0 3-52,-5 1-12,-4 4 0,5 4 0,-1 4 0,-4 4 0,0 3 0,4 5 0,1 5 0,-5 7 0,-5 8 0,5 4 0,0 5 0,-5 7 0,10 4 0,-5 1 0,-1 3 0,6 1 0,-5-1 0,9-3 0,0-1 0,0-3 0,4-5 0,1-4 0,4 1 0,-4-5 0,4-4 0,0-3 0,9-5 40,0-4 6,-4 0 1,-1-8 0,6 0-75,-6-4-16,6-4-2,-1-4-853</inkml:trace>
          <inkml:trace contextRef="#ctx0" brushRef="#br2" timeOffset="140238.3792">3452 15761 403,'0'0'36,"-5"-4"-36,-4 0 0,0 0 0,-5 0 228,5 0 38,5 0 8,-5 0 2,-1 4-154,10 0-30,0 0-7,0 0-1,0 0-60,0 0-13,0 0-3,0 0 0,0 0-8,10 0 0,3 4 0,5 0 0,10 0-64,-10 0-14,23-4-3,-5 0-1</inkml:trace>
        </inkml:traceGroup>
        <inkml:traceGroup>
          <inkml:annotationXML>
            <emma:emma xmlns:emma="http://www.w3.org/2003/04/emma" version="1.0">
              <emma:interpretation id="{7FFB2CBC-78BB-41F4-8559-DBDF1058C6DF}" emma:medium="tactile" emma:mode="ink">
                <msink:context xmlns:msink="http://schemas.microsoft.com/ink/2010/main" type="inkWord" rotatedBoundingBox="22824,16099 24545,16109 24540,17106 22818,17096"/>
              </emma:interpretation>
              <emma:one-of disjunction-type="recognition" id="oneOf38">
                <emma:interpretation id="interp187" emma:lang="en-IN" emma:confidence="0">
                  <emma:literal>effect</emma:literal>
                </emma:interpretation>
                <emma:interpretation id="interp188" emma:lang="en-IN" emma:confidence="0">
                  <emma:literal>Effect</emma:literal>
                </emma:interpretation>
                <emma:interpretation id="interp189" emma:lang="en-IN" emma:confidence="0">
                  <emma:literal>effet</emma:literal>
                </emma:interpretation>
                <emma:interpretation id="interp190" emma:lang="en-IN" emma:confidence="0">
                  <emma:literal>Effet</emma:literal>
                </emma:interpretation>
                <emma:interpretation id="interp191" emma:lang="en-IN" emma:confidence="0">
                  <emma:literal>effed</emma:literal>
                </emma:interpretation>
              </emma:one-of>
            </emma:emma>
          </inkml:annotationXML>
          <inkml:trace contextRef="#ctx0" brushRef="#br2" timeOffset="142007.5792">4071 15867 460,'9'4'41,"-9"-4"-33,0 0-8,0 0 0,0 0 192,0 0 37,0 0 7,0 0 2,0 0-150,14-4-31,-1-5-5,1 1-2,-5 0 11,5 4 3,-1-8 0,6 4 0,-6-4-24,6 0-5,-6 0-1,1-1 0,0 5-4,-5-4-1,-9-4 0,4 8 0,-4-4-29,0 12 8,0 0-8,0 0 0,-9-12 23,0 8 1,0 0 1,-5 4 0,1 0-17,-1 0-8,-4 8 8,4 4-8,0 0 0,1 4 0,-6 0 0,6 5 0,4-1 0,0 0 0,0-4 0,9 4 0,-5-3 0,10 3 0,-5-8 0,4 4 0,5-4 0,0-4 0,5-4 0,0 5 0,4-9 14,5 0-2,4 0-1,0-4 0,1-1 10,-1-3 3,0 0 0,0-8 0,1 4-24,-1-8 0,-4-1 0,4-7 0,-9 4 8,1 0-8,-1-5 10,0-3-10,-4 4 9,-5-9-9,0 1 8,0 3-8,-4 1 8,-1 0-8,-8 3 8,4 5-8,-5 0 0,0 8 0,1 3 8,-5 1-8,0 8-9,4 4-4,-9 8-1,1 8 0,-1 1 4,-4 15 1,4 4 0,-4 9 0,0 4 1,0 3 0,-1 1 0,1 7 0,0-3 8,0 0 0,4-1 0,0-3 0,1 0 0,-1-1 8,14-3-8,0-5 0,-9 1 8,9-9-8,0-7 10,5-1-10,4-4 13,0-8-3,0-3-1,0-5 0,9 0 0,-9-8 0,0-8 0,-4 0 0,9-5-9,-5-3 0,-5-4 0,5-8 0,1-1-18,-6 1 4,-4 0 1,-4-5 0,-10 5 13,5 0 0,4-1-10,-4 1 10,0 4 0,4-1 0,1 1 0,-1 8 0,5 0 0,0 0 0,-4 3 0,-1 5 0,10 4-9,-1-4 9,5 4-12,-4 0 12,9 0-9,-1 0 9,6 4 0,3 0-9,1-4-1,0 0 0,-5 0 0,5 0 0,4-4-10,-4-4-3,-5-5 0,5 1 0,-5 0 9,-4-8 2,4-1 0,-4-3 0,-1 0 12,-4-5 0,0-3 0,1 4 0,-6-1 0,1 1 0,4 8 0,-9-1 0,0 1 17,0 8 10,0 0 1,0 8 1,0 8-9,0 0-1,-9 0-1,-5 8 0,5 8-52,0 8-10,-5 9-3,5 7 0,-5 9 38,1-1 9,-1 9 0,5 3 0,-5-7 0,5 4 0,5-1 0,-5 1 0,4-4 0,-4-5 0,4 1 0,5-1 0,0-3 0,5-9 0,-5-3 0,9-9 0,0-4 49,0-8 12,0 0 3,0-3 0,10-9-52,-6 0-12,1 0 0,4-9 0,-4-3 0,-1-8 0,6-4 0,-6 0 0,-4-9 0,1 5 0,-1-1 0,0 1 0,-5-4 0,-4-1 0,-4 5 0,-1 0 0,1 3 0,-1 1 0,-4 4 0,0 0 0,0 4 0,0 3 0,0 1 0,-1 4 0,-3 4 0,8 0 0,5 4 0,0 0 0,0 0 0,0 0 0,0 0 0,0 0 0,0 0 0,5 12 0,8-4 0,1 0 0,4 0 0,1 1 0,3-5 0,1 0 0,4-4 0,-4 0 0,4 0 0,1 0 0,-1-4 0,-4-4 0,4-1 0,-13-3 0,-5 4 0,0-4 0,5 0 0,-1 0 0,-17 0 0,4-5 0,4 5 0,-4 0 0,0 0 0,-4 4 0,-5 0 0,4 0 0,5 8 0,0 0 0,-9-8 0,-5 4 0,14 4 0,-9 4 0,-4 0 0,-1 0 0,5 0 0,4 4 0,-4 4 0,5 0 0,-1 0 0,5 4 0,5-3 0,-1-1 0,-4 0 0,9-4 0,5 4 0,0 0 0,-1-4 0,1 0 0,0 1 0,8-1 0,-3-8 0,3 4 0,-13-4 0,19 0 0,-10 0-17,0-4-7,-4-4 0,9-1-1,-10 1 40,10 0 8,-9-8 1,4 4 1,-4-4-25,-1 0 0,1-1 0,4 1 0,-13 0 0,13 0 0,-4 4 0,-1 4 0,-4 0-46,5-1-14,-5 1-4,5 4 0,-5 0 52,-9 4 12,9-4 0,-9 4 0,9 0 0,-9 0 0,9 4 0,-9-4 0,0 0 0,9 8 0,-4-4 0,-5-4 0,4 13 0,-4-13 0,0 0 0,0 12 0,0 0 0,0-12 0,0 0 0,0 0 0,0 0 0,-9 4 0,0 0 0,-5 0 0,5 0 0,-4-4 0,-1 0 0,5 0 0,-5 0 0,1 0 0,4 0 0,-5 4 0,-4 0 48,4 0 13,5 0 3,0 4 0,-5 0-52,10 4-12,4-12 0,-5 13 0,0 3 0,5 0 0,5-4 0,0 0 0,4 0 0,0 1 0,0-1 0,5-4 0,4 0 0,0 0 0,0-4 0,0 0 0,5-4 0,0-4 0,0-4 0,-1 0 0,1-8 0,0-1 0,0-3 0,4 0 0,-4-8 0,0-1 0,-1-3 0,1 0 0,0-5 0,-9 5 0,-10-9 0,1 1 0,13-1 0,-9 5 0,-14 4 0,1 3 0,4 5 0,0 4 0,0 4 0,-9 3 0,0 5 0,9 8 0,0 0 0,-9 12 0,-5 5 0,5 7 0,0 8 0,0 5 0,4-1 0,-4 5 0,-5-5 0,14 0 0,0 1 0,0-1 0,0 1 0,0-1 0,9-8 0,0-3 0,1-5 0,-1 0 0,4-8 0,1 1 0,0-9 0,8 0 0,-3-4 0,3-8 0,6-1 0,-10-3 0</inkml:trace>
          <inkml:trace contextRef="#ctx0" brushRef="#br2" timeOffset="140417.9218">4235 15794 230,'18'4'20,"-18"-4"-20,-36 4 0,4 0 0</inkml:trace>
          <inkml:trace contextRef="#ctx0" brushRef="#br2" timeOffset="142130.0029">5514 15510 1850,'0'0'40,"0"0"9,0 0 2,0 0 1,0 0-41,0 0-11,0 0 0,9 5 0,-4-5 30,22 4 4,-9 0 1,14 0 0,5 0-15,-1 0-2,-4 4-1,4-4-613,1 0-122</inkml:trace>
        </inkml:traceGroup>
      </inkml:traceGroup>
    </inkml:traceGroup>
    <inkml:traceGroup>
      <inkml:annotationXML>
        <emma:emma xmlns:emma="http://www.w3.org/2003/04/emma" version="1.0">
          <emma:interpretation id="{7F74D6C3-D7E8-46A2-B2E6-E71ADE2754AD}" emma:medium="tactile" emma:mode="ink">
            <msink:context xmlns:msink="http://schemas.microsoft.com/ink/2010/main" type="paragraph" rotatedBoundingBox="19719,17067 25216,16975 25227,17640 19731,17733" alignmentLevel="4"/>
          </emma:interpretation>
        </emma:emma>
      </inkml:annotationXML>
      <inkml:traceGroup>
        <inkml:annotationXML>
          <emma:emma xmlns:emma="http://www.w3.org/2003/04/emma" version="1.0">
            <emma:interpretation id="{A7277802-4D1D-4F61-B076-F3931CD17F8B}" emma:medium="tactile" emma:mode="ink">
              <msink:context xmlns:msink="http://schemas.microsoft.com/ink/2010/main" type="line" rotatedBoundingBox="19719,17067 25216,16975 25227,17640 19731,17733"/>
            </emma:interpretation>
          </emma:emma>
        </inkml:annotationXML>
        <inkml:traceGroup>
          <inkml:annotationXML>
            <emma:emma xmlns:emma="http://www.w3.org/2003/04/emma" version="1.0">
              <emma:interpretation id="{7BF558E9-F2FD-45CE-9884-688DF295E93E}" emma:medium="tactile" emma:mode="ink">
                <msink:context xmlns:msink="http://schemas.microsoft.com/ink/2010/main" type="inkWord" rotatedBoundingBox="19679,17200 21821,16991 21884,17636 19742,17844"/>
              </emma:interpretation>
              <emma:one-of disjunction-type="recognition" id="oneOf39">
                <emma:interpretation id="interp192" emma:lang="en-IN" emma:confidence="0">
                  <emma:literal>could</emma:literal>
                </emma:interpretation>
                <emma:interpretation id="interp193" emma:lang="en-IN" emma:confidence="0">
                  <emma:literal>rooved</emma:literal>
                </emma:interpretation>
                <emma:interpretation id="interp194" emma:lang="en-IN" emma:confidence="0">
                  <emma:literal>roved</emma:literal>
                </emma:interpretation>
                <emma:interpretation id="interp195" emma:lang="en-IN" emma:confidence="0">
                  <emma:literal>raved</emma:literal>
                </emma:interpretation>
                <emma:interpretation id="interp196" emma:lang="en-IN" emma:confidence="0">
                  <emma:literal>coved</emma:literal>
                </emma:interpretation>
              </emma:one-of>
            </emma:emma>
          </inkml:annotationXML>
          <inkml:trace contextRef="#ctx0" brushRef="#br2" timeOffset="144663.0911">980 16996 630,'0'0'28,"0"0"5,0 0-33,0 0 0,0 0 0,0 0 0,0 0 120,0 8 18,0-8 3,0 12 1,0-12-64,0 0-13,0 0-2,0 0-1,0 8-32,0-8-6,0 0-2,0 0 0,0 0 16,0 0 3,0 0 1,9 4 0,4 0-15,-4-4-3,-9 0-1,10-4 0,3-4 8,1-4 1,-5-4 1,0 4 0,5-9-10,-1 9-3,1-8 0,-5 0 0,5-1-6,-5 1-2,5 4 0,-5-4 0,4 0 16,-4 3 4,1 1 0,3 0 0,1 4-32,0 0 0,4 0 0,-5 3 0,1 1 0,0 4 0,-1 0 0,1 0 0,4 0 0,0 4 0,1-4 0,-1 8 0,-4 0 0,-1 0-13,-4 0 1,0 0 0,-9-4 12,14 8 0,0-4 0,-5 1 0,-9-5 0,0 0 0,0 0 0,0 0 10,0 0-2,0 0 0,0 0 0,0 0 0,0 0-8,0 0 0,-9 4 0,0-4 0,0 0 0,-5 4 0,-4-4 0,4 0 0,-4 4 0,0 0 0,-5 4 0,9 0 0,-4 0 0,0 0 0,4 4 0,-4 0 0,4 1 0,5-1 0,5-4 0,-6 8 0,6-4 0,4 0 0,0 0 0,4 1 0,1-1 0,0-4 0,4-4 0,4 4 0,1 0 0,4-4 0,0-8 0,1 0 0,3 4 0,1-4 0,9-4-10,-5 0 10,-4-4-17,0 3 2,4-3 1,-4 0 0,0 4 14,-1-4 0,1-4 0,0 4 0,-5-5 0,0 5 0,-4-4 0,4 4 0,-4 0 22,0 0 7,-5 0 2,4 3 0,-4-3-50,5 4-9,-9 0-3,-5 8 0,9-8 46,0 8 9,-9 0 1,0 0 1,14-4-26,-5 4 0,0 0 0,-9 0 0,9 4 0,-9-4 0,0 0-12,4 8 12,-4-8 0,10 12 0,-10-12 0,0 12 0,0-12-20,0 13 3,-5-5 1,0 0 0,1 0 24,-5-4 4,0 0 2,0 0 0,-5-4-14,0 0 0,5 0 8,0 0-8,-5 0 0,1 0 0,-6 0 0,6 4 0,-1-4 0,1 4 0,-1-4 0,5 4 0,-5 4 0,5-4 0,-5 0 0,5 4 0,5 5-12,-5-5-6,4 4-1,0-4 0,1 0 19,4 4 0,4-4 0,1 0 0,-5-8 12,14 8 5,-5 0 2,4 1 0,1-1-10,4-4-1,1 0-8,-1-4 12,4 0-12,-3 0 0,3 0 0,-3-4 0,-1-4 9,5 4-9,-10-5 8,1-3-8,0 0 12,-1 0-4,-4-4 0,0 8 0,-4-4 7,0-5 1,-5 5 0,0-4 0,0 4 9,-5 0 3,-4 0 0,4 4 0,-8-1-16,4-3-4,-5 8 0,0 0 0,5 0-8,-9 0 0,4 4 0,1 4 0,-1 0 0,0 0 0,1 0 0,4 4 0,-5 1 0,9-1-14,5 4 3,0 0 1,-4 0 10,8-4 0,5 4 0,5-4 0,0 5 0,-1-13 0,6 12 0,3-8 0,1 0-28,0-4-1,0-4 0,-5 0 0,0 0 29,5-4 0,-9 3 0,4-3 0,-5 0 0,1 0-9,-5-4 9,0 4 0,-4-4 0,-1 4 0,1-4 0,0 3 0,-5 5 0,0 4 16,0 0-3,0 0 0,0 0 5,0 0 1,0 0 0,0 0 0,0 0-42,0 0-8,0 9-1,-5 3-1,5 0 33,5 4 0,-5-4 0,4 0 0,1 0 12,-1 5 0,5-5 0,0-4 0,5 0-12,0 0 0,-1-4 0,1 4 0,0-8 16,-1 0 1,10 0 0,-5-4 0,1 0-17,-6 0 8,1-4-8,0 0 0,-5-4-8,0-4-9,-5 7-2,5-3 0,0-4 19,1 4 9,-6 0-1,1 4 0,-5-4-8,0 3 0,0 9 0,0 0 0,0 0 0,0 0-11,0 0 11,0 0-12,0 0 12,0 0-13,0 0 5,4 13 8,-4-13 0,5 8 0,-1 4 0,5-4 12,1 0-12,-1 4-9,4-8 9,1 0-13,0 4 13,-1-8 8,6 4 0,-6-8-8,1 4 0,4-4 0,-4-4 0,4 0 0,-4 0 0,-1-8 0,1 4 0,0-9 0,-1 1 0,1 0 0,0-4 0,-5-5 0,0 1 0,0 0 0,-5-9 0,1 9 0,-5 0 0,0-1 8,-5 1-8,1 8 10,-1 0-10,-4 3 8,5 5-8,-1 4 8,-4 4-8,-5 8 0,5 4 0,-4 4-11,-6 5 11,6 7-13,-1 4 5,5 5 8,-5-1-11,5 4 11,0 1-8,4-5 8,5 5 0,5-5 0,-5 0 0,5 1 0,-1-5 0,5-4 8,0-3-8,0 7 11,1-8-11,3-4 0,5-4 0,-4-3 0,0-5 18,-1-4 2,1-4 0,4-1 0,-4-3-20,0-4 0,-1 0 0,1 0 0,4-4 0,-4 4 0,-1-9 0,1 1 0,0 4 0,-1 4 0,1-8 0,0 7 0,-1 1 0,-3 0 0,3 0 0,5 8 0,-9 0-18,1 0-1,3 4 0,-8 0 0,-5 0 19,13 0 0,1 8 0,-5-4 0,-9-4-13,5 8 4,-1 4 1,5-4 0,1 0 8,-10-8 0,0 0 0,0 0 0,4 4 0,-4-4-12,0 0 2,0 0 0,0 0 10,0 0 0,0 0 0,0 0 0,-14 0 0,5 0 0,9 0 0,-13 0 0,-6 0 0,6 0 0,13 0 0,-14 0 0,5 5 0,-5-1 0,1 4 0,-1 0 0,5 4-9,0 0 0,-5 0 0,10 0 0,-5 0 9,4 1 0,5-1 0,0 4 0,0-4 0,0 0 0,9-4 0,0 0 8,0-4 0,0 5 0,10-5 0,-1 0 0,0-4-8,0-4 0,0 0 0,-4-5 0,4-3 0,-4 0-10,0-4 10,-1-4-13,6 0 13,-6-1 0,1-7 0,-5 0 0,5-1 8,-5-7-8,0-1 0,-5-3 0,1 0 22,-1-1-2,1 13-1,0-5 0,-5 9-19,0 4-14,4 4 2,-4 8 1,0 8 11,0 0 0,0 0 0,0 8-8,0 12-4,0 0 0,0 12 0,-4 1 0,-6 3 12,6 1 0,-1-5 0,-4 9 0,5-9 0,4 4-8,0-3 8,4-1-8,5-4 8,-4-3 14,-1-1-3,6-4-1,-1 0-73,4-3-14,19 3-3,0-12-782</inkml:trace>
        </inkml:traceGroup>
        <inkml:traceGroup>
          <inkml:annotationXML>
            <emma:emma xmlns:emma="http://www.w3.org/2003/04/emma" version="1.0">
              <emma:interpretation id="{C6CAF1B5-95AF-4D57-A496-998FF7B735F1}" emma:medium="tactile" emma:mode="ink">
                <msink:context xmlns:msink="http://schemas.microsoft.com/ink/2010/main" type="inkWord" rotatedBoundingBox="22319,17107 22893,17426 22668,17830 22094,17511"/>
              </emma:interpretation>
              <emma:one-of disjunction-type="recognition" id="oneOf40">
                <emma:interpretation id="interp197" emma:lang="en-IN" emma:confidence="0">
                  <emma:literal>be</emma:literal>
                </emma:interpretation>
                <emma:interpretation id="interp198" emma:lang="en-IN" emma:confidence="0">
                  <emma:literal>he</emma:literal>
                </emma:interpretation>
                <emma:interpretation id="interp199" emma:lang="en-IN" emma:confidence="0">
                  <emma:literal>ke</emma:literal>
                </emma:interpretation>
                <emma:interpretation id="interp200" emma:lang="en-IN" emma:confidence="0">
                  <emma:literal>tse</emma:literal>
                </emma:interpretation>
                <emma:interpretation id="interp201" emma:lang="en-IN" emma:confidence="0">
                  <emma:literal>ha</emma:literal>
                </emma:interpretation>
              </emma:one-of>
            </emma:emma>
          </inkml:annotationXML>
          <inkml:trace contextRef="#ctx0" brushRef="#br2" timeOffset="145349.9018">3543 16490 1692,'0'0'37,"0"-8"8,4-4 2,5 3 0,-9-3-38,0 4-9,0-4 0,5 4 0,0 0 79,-5 8 13,0 0 4,0 0 0,13 0-52,-4 4-11,-9-4-1,-9 12-1,5 8-16,4 1-3,-5-1-1,1 8 0,-10-4-11,5 5 0,4-1-12,1 4 12,-5-3 0,0-1 0,4-4 0,0 1 12,1-1-12,4 0 0,-9-8 0,-5 5 0,0-5 0,5-4 0,9 0 0,5-4 0,-1 0 0,-4-8 0,0 0 0,0 0 0,0 0 53,0 0 9,0 0 2,5-8 0,4-4-64,-4 4 0,-1-4 0,5 0-13,10-4 13,8 7 0,9-3 12,-4 4-12,-5-4 0,-8 4 0,3 8 0,-8-4 0,4 0-12,-4 0 12,4 4-13,-4 4 5,-5 0-4,0 0 0,0 4 0,0 0 0,0 0-21,-4 0-5,-1 4-1,1-7 0,-10 11 39,1-12 0,-10 8 0,5-4 0,0 0-21,0-4 3,0 4 1,0-4 0,0 0-24,-5 0-5,0-4-1,1 0 0,-1-4 27,0 4 4,1 0 2,-1-4 0,0 4 14,5 0-9,-4 0 9,3 0-8,1-4 8,0 4 0,-4 0 0,8 4-8,5-4 22,0 0 5,0 0 1,9 4 0,0 0-29,5 0-6,0 0-1,4 1 0,0-1 16,5 0 0,-5 0 9,5-4-9,-5 4 11,5-4-11,-1-4 12,1-4-12,-5 4 10,1-5-10,-1 1 8,5-4-8,4 0 0,-4-4 0,-14 4 8,4-4-8,-3 3 0,-1-3 0,-5 4 0,1-4 0,-1 4 0,-4 4 0,-4-5 0,-1 5 0,1 4 40,4 4 5,0 0 2,0 0 0,-9 4-47,4 4 0,0 1 0,-4 7 0,0-4-36,5 4-6,-1 0-2,5 5 0,0-5 65,5 0 13,4 4 2,0-4 1,0-4-21,5 1-5,-1-1-1,1-8 0,9 4-71,-5-8-15</inkml:trace>
        </inkml:traceGroup>
        <inkml:traceGroup>
          <inkml:annotationXML>
            <emma:emma xmlns:emma="http://www.w3.org/2003/04/emma" version="1.0">
              <emma:interpretation id="{19A11CA8-422A-47D3-8581-5E93FD62C1BE}" emma:medium="tactile" emma:mode="ink">
                <msink:context xmlns:msink="http://schemas.microsoft.com/ink/2010/main" type="inkWord" rotatedBoundingBox="23350,17181 25219,17149 25226,17582 23357,17613"/>
              </emma:interpretation>
              <emma:one-of disjunction-type="recognition" id="oneOf41">
                <emma:interpretation id="interp202" emma:lang="en-IN" emma:confidence="0">
                  <emma:literal>more</emma:literal>
                </emma:interpretation>
                <emma:interpretation id="interp203" emma:lang="en-IN" emma:confidence="0">
                  <emma:literal>mole</emma:literal>
                </emma:interpretation>
                <emma:interpretation id="interp204" emma:lang="en-IN" emma:confidence="0">
                  <emma:literal>mote</emma:literal>
                </emma:interpretation>
                <emma:interpretation id="interp205" emma:lang="en-IN" emma:confidence="0">
                  <emma:literal>move</emma:literal>
                </emma:interpretation>
                <emma:interpretation id="interp206" emma:lang="en-IN" emma:confidence="0">
                  <emma:literal>moue</emma:literal>
                </emma:interpretation>
              </emma:one-of>
            </emma:emma>
          </inkml:annotationXML>
          <inkml:trace contextRef="#ctx0" brushRef="#br2" timeOffset="147031.6673">4604 16737 1267,'0'0'28,"0"0"5,0 0 2,0 0 1,0-8-36,0 8 0,0-9 0,4 5 0,-4-4 109,5 0 15,-5 8 4,0-4 0,0 4-103,0 0-25,0 0 0,0 0 0,0 0 56,0 0 7,0 0 1,0 0 0,4 12-52,-4 0-12,9-3 0,-9 3 0,0 0 0,5 0 0,-5 0 0,0 0 0,0 4 0,0 1 0,-5-1 0,5-4 0,5 0 0,-5-4 0,0-8 0,0 0 0,0 0 0,0 0 0,9 4 0,-9-4 0,0 0 0,5 0 0,-1-8 0,5 0 0,0-4 0,0-4 0,1 4 0,3-9 0,-4 5 0,5-4 0,0 0 0,-1-1 0,1 1 0,0 0 0,-1 0 0,1 12 0,0-4 0,-1 3 0,1 1 0,0 4 0,-14 4 0,9 4 0,4 4 0,1 1 0,-5-1 0,0 4 0,0 8 0,5-4 0,-9 4 0,4-3 0,-9-1 0,4 4 0,1 0 0,-1 1 0,1-5 0,-1 0 0,1-4 0,0 0 0,-5-12 0,0 12 0,0-12 0,9 4 0,0-4 0,-9 0 0,4-4 54,5-4 8,5 0 2,0-4 0,-5 0-64,0-4 0,5-1-14,-1 1 2,1 0 12,0 0 0,-1 0 0,1 0 0,0 3 0,-1 1 0,-4 0 0,-4 0-8,-1 4 8,1 0-8,4 4 8,-9 4-8,0 0 8,0 0-10,0 0 10,0 0-10,0 0-26,0 0-4,5 12-2,-5 0 0,4-4 34,1 4 8,-5 0 0,0 1 0,4-1 0,-4-4 0,0 4 0,9-4 0,-4 4 0,-1-4 0,6-4 0,-6 4 0,-4-8 0,14 8 0,-5-3 0,5-5 0,-5 0 33,4 0 9,1 0 2,-5 0 0,5-9-20,-1 5-3,-3-8-1,8 4 0,-5-4-20,1 0-13,4 0 1,-4-4 1,4 3 11,-4 1 0,4-8 0,-4 12 0,-1-4 12,1 0-3,0 4 0,-5-1 0,0 5-9,0 0 0,5 0 0,-1 4 0,-13 0-13,14 0-5,0 4-1,-1 0 0,1 0 31,-5 5 5,5-5 2,-1 4 0,1 0-19,-5 0 0,0-4 0,-9-4 0,5 8-13,-5-8-7,0 0 0,0 0-1,0 0 33,0 0 8,0 0 0,0 0 1,0 0-21,0 0 0,0 0 0,0 0 0,-5 0 0,-4 0-20,0 0 4,0-4 1,9 4 23,-18-4 5,9 0 1,-5 4 0,-4 0-14,4 0 0,-9 4 0,5 0 0,0 0 0,0 4 0,-5 0 0,14 0 0,-9 4 0,8 1 0,1-1 0,5 0 0,-5 0 0,9 4 0,0-8 0,4 4 0,1-3 10,4 11-10,5-8 10,-1 0-10,1-4 12,13 0-4,-9 0-8,1 0 12,8-4-12,-4 1-16,-5-5 3,0-5 1,0 5 36,-4-8 7,-5 0 1,0 4 1,0-8-21,0 4-12,5-12 12,-5 12-12,0-4 16,0-5-4,-4 1-1,9 0 0,-5-4 4,0 4 1,-9-1 0,0 5 0,0 4-3,-5-4 0,1 4 0,-5 0 0,-5 4-22,5 0-5,-14 4-1,14-4 0,-9 4 15,4 4 16,5 0-3,-5 0-1,-4 4-12,4 4 0,1-4-9,-1 4 9,0-4-8,5 4 8,0 1 0,5-1-9,4 0 9,0-4-8,0-8 8,13 12-8,10-4 8,0-4 0,0 0 0,-1-4 0,-3 0 0,8-4 0,14 0 0,-14-4 0,-9 0 9,5 0 4,14-8 1,-10 4 0,-18-1-22,0-7-5,9 0-1,1 0 0,-6 4 26,5-5 4,-8 1 2,8 4 0,5-4-9,-14 4-1,-9 3-8,-5 1 12,1-4-3,-6 8-1,-3-4 0,-1 4 0,0-4-8,-4 3 0,9 5 0,-9 4 0,0 4 0,0-4 0,4 5-10,5 3 10,0 0-10,4 4 10,5 0-10,5 0 10,-1 0 0,5 0 0,-4 5-8,13-5 8,5-4 0,-10 4 0,1 0 0,-5 0 0,14-4-8,-14 5 8,9-5-13,-4 8 5,0-8-13,-14 4-3,13-4 0,-8 4 0,-10 0-1,1-4-1,13 5 0,-5-5 0,-4-8 14,-4 12 4,4-4 0,0-8 0,0 12-11,-5 0-1,5 0-1,0-4 0,5-3 30,-5-5 7,0 0 0,9 12 1,-4-4-17,13-8 0,9 8 8,-13-4-8,-5-4-12,0 0-5,14 0-2,-5-4 0,0-4 19,0 8 0,10-8 8,4-4-8,-14 3 0,14-3 0,-10-4 0,1 0-10,-5 0 10,1 0 0,-10-5 0,-9 5 0,0 0 0,0 4 9,0-4-1,-9 3-8,-5 1 0,5 4 0,-9 4 0,-1 0 0,-8 8 0,0 4 0,18 0 0,-5 9 0,-4-5 0,4 4 0,5 4-9,-5-4 9,14 0 0,0 5 0,0-5 0,9 0 0,1 0 10,3-4 1,1-3 0,13 7 0,-9-12 7,10 8 2,-1-4 0,0-4 0,-8 0-95,8-8-18</inkml:trace>
        </inkml:traceGroup>
      </inkml:traceGroup>
    </inkml:traceGroup>
    <inkml:traceGroup>
      <inkml:annotationXML>
        <emma:emma xmlns:emma="http://www.w3.org/2003/04/emma" version="1.0">
          <emma:interpretation id="{43A92957-025C-499C-AC04-6F4063A4CD2B}" emma:medium="tactile" emma:mode="ink">
            <msink:context xmlns:msink="http://schemas.microsoft.com/ink/2010/main" type="paragraph" rotatedBoundingBox="19187,17947 25061,17791 25083,18616 19209,1877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244D1C9-B662-4424-8971-3F49EE91B8C1}" emma:medium="tactile" emma:mode="ink">
              <msink:context xmlns:msink="http://schemas.microsoft.com/ink/2010/main" type="line" rotatedBoundingBox="19187,17947 25061,17791 25083,18616 19209,18773"/>
            </emma:interpretation>
          </emma:emma>
        </inkml:annotationXML>
        <inkml:traceGroup>
          <inkml:annotationXML>
            <emma:emma xmlns:emma="http://www.w3.org/2003/04/emma" version="1.0">
              <emma:interpretation id="{8D78AA0C-F5A5-4ACB-94D1-6E864F21E73B}" emma:medium="tactile" emma:mode="ink">
                <msink:context xmlns:msink="http://schemas.microsoft.com/ink/2010/main" type="inkWord" rotatedBoundingBox="19188,17966 21367,17908 21388,18715 19209,18773"/>
              </emma:interpretation>
              <emma:one-of disjunction-type="recognition" id="oneOf42">
                <emma:interpretation id="interp207" emma:lang="en-IN" emma:confidence="0">
                  <emma:literal>people</emma:literal>
                </emma:interpretation>
                <emma:interpretation id="interp208" emma:lang="en-IN" emma:confidence="0">
                  <emma:literal>peopli</emma:literal>
                </emma:interpretation>
                <emma:interpretation id="interp209" emma:lang="en-IN" emma:confidence="0">
                  <emma:literal>prople</emma:literal>
                </emma:interpretation>
                <emma:interpretation id="interp210" emma:lang="en-IN" emma:confidence="0">
                  <emma:literal>pioph</emma:literal>
                </emma:interpretation>
                <emma:interpretation id="interp211" emma:lang="en-IN" emma:confidence="0">
                  <emma:literal>peeph</emma:literal>
                </emma:interpretation>
              </emma:one-of>
            </emma:emma>
          </inkml:annotationXML>
          <inkml:trace contextRef="#ctx0" brushRef="#br2" timeOffset="149552.0596">470 17777 345,'0'0'31,"4"-8"-31,1 0 0,-1-5 0,1 5 124,4-4 18,-4 0 4,4-4 1,0-4-41,0 3-8,0-3-2,0 0 0,0-4 0,0 3-1,-4 1 0,4 0 0,-5-4-46,-4 8-9,5-5-1,-5 9-1,5-4-8,-5 12-2,-5-4 0,5 8 0,0 0 2,-5 0 0,1 4 0,-5 4 0,0 8-20,0 0-10,0 13 10,4-1-10,-9 4 0,10 5 0,-5-5 0,0 5 0,4-5 8,0 0-8,1 5 0,-5-5 0,4-4 9,5 1-9,-9-5 8,9-4-8,-4-4 23,4 5-1,0-9 0,-5-4 0,5-8-22,0 0 0,0 0 0,0 0 0,0 0 20,0-8 4,5-4 0,-1-4 0,1-5-8,4-3-2,0-4 0,0-1 0,0-3-14,5-4 0,4-5 8,-4 5-8,4 3 0,0 5 0,5 0 0,-5 3 0,5 5-13,-5 4 4,5 4 1,-5 4 0,-4 4-2,-1 0 0,1 8 0,0-4 0,-10 8-2,-4-8 0,5 12 0,-1 4 0,1-4 12,-1 8 0,1 1 0,-5-1-8,0 0 8,-5 0 0,-8-7 8,-1 3-8,0 0 0,1-4 0,-1 0 0,0-4-12,-4 0-33,0-4-7,4 5-2,1-1 0,-1-8-9,0-4-1,5 8-1,0-4 0,9 0 33,0 0 8,-9-4 0,9 4 1,0 0 23,0 0 13,0-13-1,0 13-1,0 0-11,0 0 0,9 0 0,5-4 8,-1-4-8,6 0 12,-1 8-12,0 0 12,0-4-12,5 0 0,0 8 0,0-8 8,-5-8-8,0 12 10,5-8-10,0-4 10,4 8-10,-4-8 8,-1-1-8,1 1 8,0 0 4,-5 0 0,5-4 0,-5-4 0,-4 3 16,4 1 4,-4 0 1,-5-4 0,0 8-16,-5-1-3,1 1-1,0 0 0,-10 4 8,0-4 2,5 12 0,-9-4 0,5 0 4,-10 4 1,-4 4 0,4 0 0,1 8-39,-6 0-7,6 0-2,-1 5 0,0-1 20,10 4-10,-5-4 10,4 4-8,1 1 8,4-1 0,0-8 0,9 4 0,-5 0 0,10-3 0,0 3 8,4-8-8,0-4 11,0 0-3,0 0 0,5-4 0,0-4 0,-5-4-8,5 0 12,-5 4-4,5-4-8,-5-5 0,5-3 0,-5 4 8,0-4-8,1-4 0,-1-1 0,0 9 0,0-8 0,-4 4 0,4 4 0,0-4 8,-4 3-8,4 1 0,0 4 0,1-4-11,-10 4 11,4 4 0,-4 0 8,5 0-8,-5 8 0,5 0 0,-14-4 0,9 4 8,-5 4-20,6-4-3,-1 4-1,0-4 0,-5 8 26,1-4 5,-1 1 1,1-1 0,-5 0-16,5 0 0,-5-8 0,0 0 0,0 0-12,0 0-4,-5 8-2,5-8 0,0 0 18,-5 4 0,-4 4 0,-4-8 0,-1 4 0,5-4 9,-5 0-9,1 0 8,-1 0 2,0 0 0,1 4 0,-6 0 0,10-4-10,-4 8-17,4-4 4,-1 4 1,1 1 12,0 3-12,5 4 12,-1-4-12,1 0 12,-1 0-9,5 4 9,5 1-8,-1-5 8,5 0 0,0 0 0,5-4 0,0 0 17,4 0 6,-4-4 1,-1-4 0,1 0-24,4 0 0,-4 0 0,4 0-12,0 0 12,-4-8 12,4-4-2,-9 4-1,0-4-1,0-8 0,0 12 0,-4-9 0,-5 1 0,0-4 0,0 8 0,-5-4 0,1 4-8,-5-5 0,0 5 0,-5 8 0,5-4 0,-5 0-11,1 8 3,-1 0 0,5 0 8,0 8-12,0-4 12,-5 0-12,9 0 12,5-4 0,-4 16-9,4-16 9,0 0 0,4 13 0,1-1 0,9 0 0,-10-4-11,10 0 3,-1 0 0,6-4 0,3 0-9,1-4-2,-5-4 0,1-4 0,-1 4 19,-4-4-10,4-4 10,-9 0-8,4-5 8,-3 9 0,-1-4 0,-5 0 0,1-4 20,-1 4 7,5 0 1,-9-1 0,0 5-16,0 8-4,0 0 0,0 0 0,0 0-8,0 0 0,0 0 0,0 0 0,5 13 0,-5 3-11,-5 4 3,5 4 0,0 5 8,-4 3 0,-1 0 0,1 5 0,-1-5 0,-4 5 0,5-1 0,-6 0 0,1-7 0,0 7 0,5-12 0,-1 5 0,1-9 0,-1 8 8,1-16 0,4 9 0,0-9-8,0-12 0,0 0 0,0 0 0,0 0 17,0 0-1,0 0 0,4-12 0,-4 0 4,5-5 0,4-7 0,-5-4 0,10-5-20,0-3-16,-1 8 4,5-5 0,-4-3 12,4 3 0,1 1 0,-1 4 10,0-1-10,0 5 0,5 4 0,-5 4-11,0-5 11,-4 17-10,4-4 10,-4 0-10,-5 8 2,5 8 0,-14-8 0,4 4 0,5 4 8,-4 5-13,-1 3 5,-4-4 8,0 4-11,-4 0 11,4 0-8,-5 5 8,-4-9-29,5 4-1,-5-4 0,4 4 0,-4-3-36,0-5-7,0-4-2,-5 4 0,9 4 1,-4-8 0,0-4 0,9 0 0,-9 4 46,9-4 8,0 0 3,0 0 0,0 0 26,0 0 6,0 0 1,0 0 0,0 0 8,0 0 3,14-4 0,-5 0 0,9 0-10,-4-4-1,4 0-1,0 4 0,5-4-7,0-1-8,-5-3 11,9 4-11,1-12 13,-1 8-4,-4-8-1,4 3 0,-4-7 19,4 0 3,-4 0 1,0-5 0,-5-3 5,0 4 2,0-5 0,-4-3 0,-5 3-9,0 1-1,0 4-1,0-1 0,-4 9 1,-5 0 0,4 0 0,-4 7 0,-4 1-28,-1 8 0,-4 0 0,5 8 0,-5 4 0,-5 5 0,0 3 0,1 4 0,-1 4 0,0 5-9,1 3 9,-1-4-13,5 5 13,4-5 0,1 8 0,4-3 0,-9-5 0,9 4 0,0 1 0,4-1 0,5-8-11,0-3 1,0-1 0,10-4 0,-1-4 22,0 0 4,0-3 0,1-5 1,3 0-6,1-4-2,0-8 0,0-1 0,-5-3-9,5-4 8,-1 4-8,-3-8 8,-6-1-8,1 1 0,0-4-12,-5 0 12,0 12-12,-5-5 12,1 1-12,-5 0 12,-5 12-12,5 4 12,-4-8-12,4 8 12,-9 4-9,0 4 9,-1 0 0,6 4 0,-1 8-23,-4 1 3,9 3 0,-4 0 0,4-8 20,4 9 0,5-5 0,-4 0 0,9-4 0,-1 1 0,1-9 10,4 8-592,0-12-118</inkml:trace>
        </inkml:traceGroup>
        <inkml:traceGroup>
          <inkml:annotationXML>
            <emma:emma xmlns:emma="http://www.w3.org/2003/04/emma" version="1.0">
              <emma:interpretation id="{E8E7FCE0-231F-42A5-A16B-0E5ACCC2A9B8}" emma:medium="tactile" emma:mode="ink">
                <msink:context xmlns:msink="http://schemas.microsoft.com/ink/2010/main" type="inkWord" rotatedBoundingBox="21800,18151 22556,18130 22567,18509 21810,18530"/>
              </emma:interpretation>
              <emma:one-of disjunction-type="recognition" id="oneOf43">
                <emma:interpretation id="interp212" emma:lang="en-IN" emma:confidence="0">
                  <emma:literal>in</emma:literal>
                </emma:interpretation>
                <emma:interpretation id="interp213" emma:lang="en-IN" emma:confidence="0">
                  <emma:literal>en</emma:literal>
                </emma:interpretation>
                <emma:interpretation id="interp214" emma:lang="en-IN" emma:confidence="0">
                  <emma:literal>ten</emma:literal>
                </emma:interpretation>
                <emma:interpretation id="interp215" emma:lang="en-IN" emma:confidence="0">
                  <emma:literal>an</emma:literal>
                </emma:interpretation>
                <emma:interpretation id="interp216" emma:lang="en-IN" emma:confidence="0">
                  <emma:literal>ern</emma:literal>
                </emma:interpretation>
              </emma:one-of>
            </emma:emma>
          </inkml:annotationXML>
          <inkml:trace contextRef="#ctx0" brushRef="#br2" timeOffset="149994.4204">3056 17708 403,'0'0'36,"0"0"-36,0 0 0,0 0 0,9-4 179,0 0 29,-9 4 5,9-4 2,5-4-111,-5 4-23,0-4-4,5 4-1,-5-1-16,-5-3-3,5 0-1,0 0 0,0-4-13,-4 4-3,0 0-1,-5 8 0,4-16-18,-4 16-3,0-8-1,0-5 0,0 1 3,0 12 0,0 0 0,0 0 0,0 0-20,-9-8 10,9 8-10,0 0 8,-5 8-8,-4 0 0,0-4 0,0 13 0,5-5 0,-1 8 0,1-8-9,-1 0 9,5 4 0,0-3 0,0 3 0,5-8 0,4-4 0,-5 8-13,10-4 2,-1-8 1,1 0-149,4 0-29,10-8-7,-1-4-1</inkml:trace>
          <inkml:trace contextRef="#ctx0" brushRef="#br2" timeOffset="150116.5335">3265 17445 403,'-4'0'36,"-10"0"-36,5 0 0,-5 4 0,5-4 118,-5 8 17,1 4 3,-1 0 1,5 0-118,0 5-21,-5-1-8,10-4 0</inkml:trace>
          <inkml:trace contextRef="#ctx0" brushRef="#br2" timeOffset="150421.598">3374 17627 835,'0'0'36,"9"-8"9,1 4-36,-1-12-9,-5 8 0,1-5 0,-5 13 146,4-8 27,-4 8 6,0 0 1,0 0-103,0 0-20,0 0-4,0 0-1,0 0-36,5 8-8,-1 9-8,6-5 11,-6 4-1,-4 0 0,0 0 0,0-4 0,9 5 7,-9-5 2,0 0 0,0-4 0,5 4-19,-5-12 0,0 0 0,0 8 0,4 4 0,-4-12 0,9 0 0,1 9 0,-10-9 12,13 0 1,-4-9 1,5 1 0,0-4-14,-5 0 0,0-4 8,4 4-8,6-9 0,-6-3 0,1 4 0,4-4 0,-4 12 0,0-5 0,-1 1-8,-4 0 8,5 12 0,-5 0 0,0 4 0,0 0 0,-9 0 8,5 8-8,4 0 11,-5 4-11,6 4 0,-6 5 0,-4 3 0,0 0 0,5 0 0,-5-3 15,4-1-3,1-4-1,-1-4-2,1 0 0,-1 5 0,6-5 0,-1 0-9,0 0 0,9-4 0</inkml:trace>
        </inkml:traceGroup>
        <inkml:traceGroup>
          <inkml:annotationXML>
            <emma:emma xmlns:emma="http://www.w3.org/2003/04/emma" version="1.0">
              <emma:interpretation id="{78C982AB-D985-4F87-9272-2A2DFD10B2B2}" emma:medium="tactile" emma:mode="ink">
                <msink:context xmlns:msink="http://schemas.microsoft.com/ink/2010/main" type="inkWord" rotatedBoundingBox="22936,17848 25061,17791 25077,18411 22953,18467"/>
              </emma:interpretation>
              <emma:one-of disjunction-type="recognition" id="oneOf44">
                <emma:interpretation id="interp217" emma:lang="en-IN" emma:confidence="0">
                  <emma:literal>market.</emma:literal>
                </emma:interpretation>
                <emma:interpretation id="interp218" emma:lang="en-IN" emma:confidence="0">
                  <emma:literal>market</emma:literal>
                </emma:interpretation>
                <emma:interpretation id="interp219" emma:lang="en-IN" emma:confidence="0">
                  <emma:literal>market:</emma:literal>
                </emma:interpretation>
                <emma:interpretation id="interp220" emma:lang="en-IN" emma:confidence="0">
                  <emma:literal>market,</emma:literal>
                </emma:interpretation>
                <emma:interpretation id="interp221" emma:lang="en-IN" emma:confidence="0">
                  <emma:literal>modal:</emma:literal>
                </emma:interpretation>
              </emma:one-of>
            </emma:emma>
          </inkml:annotationXML>
          <inkml:trace contextRef="#ctx0" brushRef="#br2" timeOffset="152666.259">4198 17599 745,'10'8'32,"-10"-8"8,0 0-32,0 0-8,0 0 0,9 0 0,-5 0 86,1 0 15,-5 0 3,13 0 1,1 0-25,-5-8-4,-4 8-2,4-4 0,0 0-20,0 0-4,0-5-1,-4 5 0,4-4-8,0 0-1,0 8-1,0-8 0,-9 8-3,0 0 0,9 0 0,-9 0 0,0 0-9,0 0-3,0 0 0,0 0 0,5 8-24,-1 0 0,-4 4 8,0 5-8,0-5 0,0 4 0,-9-8 0,5 8 0,4-4 0,0 5 0,0-17 0,-5 12 0,5-12 60,0 8 9,0-8 3,0 0 0,0 0-108,0 0-20,0 0-5,0 0-1,0 0 62,0 0 10,9-8 3,5 0 1,0-5-6,-1-3 0,1 4-8,-10-4 12,15 0-12,-6 4 8,-4-5-8,0-3 0,5 12 0,-5-4 0,0 0 0,5 4 0,-14 8 0,0 0 0,0 0 9,9 0-9,-9 0 0,9 4 0,0 4-14,0 0 5,-4 4 9,0-4 0,-1 12 0,-4 1 0,5-5 0,-5 4 0,4-4 0,-4 5 0,0-5 0,0 4 0,0-8 0,0-4 0,0 8 0,0-3 0,0-13 0,0 0 0,0 0 0,0 0 0,0 0 0,0 0 0,0 0 8,14-9 3,-14 9 1,9-8 0,0-8-4,0 0 0,-4-4 0,4-1 0,0 1-8,-4 0 0,4 0 0,-5 0 0,5-1 0,-4 5 0,4 4 0,-5 0 0,-4 4 0,0 8-11,0 0 3,0 0 0,0 0 8,0 0-8,14 0 8,-5 4-8,0 0 0,-4 8 0,4-4 0,-4 4 0,-1 8 8,1 1 0,-1-1 0,5-4 0,-4 4 0,-1-3 0,1-1 0,0-4 0,-1 4 0,1-4 0,-5-12 0,0 0 0,0 0 0,9 0 9,4 8-1,1-8-8,-5 0 11,5-8-11,-1 8 10,1-4-10,0-4 0,-5 0 0,5-4 0,-1 0 0,1-5 9,0 5-9,-5-4 8,0 4-8,4-8 0,-3 8 0,-1-5 0,4 9 0,1-4 0,0 0 8,-1 4-8,-4-4 0,0 8 0,5 0 0,-5 0-9,0 0 9,5 4 0,-5 0 0,-4 0 0,4 4 0,0 0-10,0 0 10,0 0-8,-9-4 8,5 4 0,4 4 0,-9-8 0,0 0-8,4 0 8,-4 0 0,0 0 0,0 0 0,0 0 0,0 0 0,0 0-8,0 0 8,0 0 0,0 0 0,-9 8 0,0-8 0,-9 4 0,9-4 0,-5 0 0,0 0 0,1 4 0,-5-4-10,-1 4 10,6-4 0,4 8-8,-1 0 8,1-4 0,0 5 0,-4 3-8,8-4 8,-4 4 0,4-4 0,5-8 0,0 12-8,-4 0 8,8 0 0,-4-12 0,10 9 0,-10-9 0,4 12 0,-4-12 0,14 4 0,-5 8 0,4-8 0,1 0 0,4-4 0,-9-4 9,10 0-9,-10 0 8,4-4-8,-3 4 0,-1-4 8,-5-1 0,1-3 0,-1 4 0,1 0 0,-5-4 0,0 4 0,0 8 0,0 0 0,0-8 0,0 8 0,0 0 0,0 0 0,0 0-8,0 0 0,0 0 0,0 0 0,0 0 0,0 0 0,0 0 0,0 0 0,0 0 0,0 0 0,0 0 0,14 8 0,-1-8 0,-13 0 0,9 4 0,0 0 0,5-4 0,-5-4 0,-9 4 0,9-4 0,5-8 8,0 0 0,-5-5 0,0 5 0,-5-4 0,1 0 0,-1 0 0,1 0 0,-5-1-17,0 1-4,0-4-1,-5 8 0,1 0 14,-1-5 16,1 13-3,-5-12-1,0 12-12,4 0 0,-4 0-12,-5 0 12,10 0-13,4 4 4,-9 4 1,9-4 0,0 0 8,0 0 0,0 12 0,4 0-8,1-4 0,-1 5 0,10-1 0,0 0 0,-5-4 8,0 4 0,4 0 0,-8-4 0,4 4 0,-4-3 0,-5-1 0,0-8 0,0 0 0,0 12 0,0-4 0,0 0 0,0-8 0,0 0 0,0 12 0,0-12 0,0 8 0,0-8 0,0 12 0,0-4 0,0-8 0,0 0 0,0 0 0,0 13 0,9-5 0,-5 4 0,5 0 0,-9-12 0,0 0 0,10 0 0,3 4 0,-4-4 0,0-8 0,5 4 0,0 0 0,-1-8 0,1 8 11,0-4-3,-1-5 0,-4-3 0,14 4-8,-9-4 0,0-4 0,4-1 0,-9 1 0,9 0 0,-4-4 0,-1-5 0,1-3 0,-5 0 0,0-1 0,-9-7 8,9 11-8,-4-3 0,-5 8 0,0-1 8,0 5-8,0 8 0,-5 4 0,5 8 0,0 0 0,0 0-11,0 0 11,-9 8-8,-4 12 8,-1 5-12,0 7 12,1 0-12,-10 1 4,18 3 0,-8-3 0,-1 3 0,0-4 8,1 1 11,4-1-3,-1 0 0,6-3-8,-5-1 0,4 0 0,5-7 0,-4 7 0,8-8 8,-4-4-8,5-3 8,-5-13 0,9 4 0,-9-4 0,4 4 0,15-8 26,-1 0 5,-4-13 1,4 5 0,-9-4-29,18 0-11,-13 0 8,4-5-8,0 1 12,0 8-4,1-4 0,-6 4 0,-4 0-8,1 4 0,-1-1-12,0 1 12,4 4-12,-3 0 12,-10 4-12,4 4 12,5 0-14,-9-4 5,5 8 1,4 1 0,-9 3 8,4 0 0,1-4 0,-5 0 0,-5 4 0,5 4 0,-4-4 0,-5 5 0,4-13 0,5-4 0,0 0 0,0 0 0,-9 12-19,0-4-1,0 0-1,-9-8 0,4 4-12,0-8-3,1 4 0,-6 0 0,1-4 1,5 0 0,-6-4 0,6 4 0,-1-4 27,-4 4 8,13-4 0,-4-1 0,-4 9 0,8-4 0,5 4 0,0 0 0,0 0-8,0 0 8,0 0 0,0 0 0,0 0 0,9 4 0,0 13 0,5-13 0,4 8 0,0-4 0,5-4 0,-5 4 0,5 0 0,0-4 0,-10 0 0,6-4 0,-1 0 0,5 0 0,-5 0 0,0 0 0,-4-8 0,4 4 0,-4-4 9,4 4-9,-5-8 0,1 0 0,0 4-9,-10-5 9,10 5 16,0-4 9,-10 0 3,1 4 0,-1-4-13,1 0-3,-5 4 0,0-5 0,0 5 5,0 8 1,0-8 0,-5 0 0,-4 0-6,5 4-2,-10-4 0,0 8 0,10 8-10,-10-4-11,0 0 3,1 0 0,4 4 8,0 4-12,-5 1 12,9-1-12,-4 0 12,5 0-8,-10 0 8,14-4-8,0 8 8,9-3 0,-4-1 0,-1-4 0,10 0 0,0 0 12,-1 0-4,5-4 0,1 0 0,-6-4 0,10 0 0,-5 0 0,5-8-8,-9 0-8,8-4 8,-3 0-12,-1 0 12,0-5 0,0 1 0,-4-4 0,0 4 0,-1-9 0,-4-3 0,1-8-8,-10 7 8,9-3 0,-5-4 0,-4 3 0,-4 1 0,4 4-8,0 7 0,0-3 0,-9 4 8,9 8 0,-5-1 0,5 13 0,0 0 0,-9 0 0,-9 13 0,13 3 0,-4 4-20,0 8-3,0 1 0,-5 3 0,10 0 23,-1-3 0,-4 3 0,4-4 0,5 9 0,0-9 0,5 1 0,-1-5 0,1 0 19,4 0 1,0-7 1,0-1 0,5-8-21,0 0 0,4-4 0,-4-8-8</inkml:trace>
          <inkml:trace contextRef="#ctx0" brushRef="#br2" timeOffset="152785.2415">6147 17332 345,'0'0'15,"-9"-4"4,0 4-19,0 0 0,4 0 0,-8 4 0,13-4 275,-5 8 51,5-8 10,-5 8 3,1 0-265,4 0-53,0-8-10,9 12-715</inkml:trace>
          <inkml:trace contextRef="#ctx0" brushRef="#br2" timeOffset="152920.5577">6265 17663 1926,'0'0'42,"0"0"9,0 0 1,10-4 3,-10 4-44,0 0-11,0 0 0,9-4 0,4-4 0,-8 4-14,-5 4 3,23-4 1</inkml:trace>
        </inkml:traceGroup>
      </inkml:traceGroup>
    </inkml:traceGroup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10-07T11:08:20.32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4CFF21A-3EB8-4FE6-BBE2-41B34E81120F}" emma:medium="tactile" emma:mode="ink">
          <msink:context xmlns:msink="http://schemas.microsoft.com/ink/2010/main" type="inkDrawing" rotatedBoundingBox="13096,10069 13694,6507 15075,6739 14477,10301" hotPoints="14201,6715 14646,8593 13823,10339 13378,8461" semanticType="enclosure" shapeName="Ellipse">
            <msink:sourceLink direction="with" ref="{19513563-7DE2-4F97-BB68-3FD3AB7789E1}"/>
          </msink:context>
        </emma:interpretation>
      </emma:emma>
    </inkml:annotationXML>
    <inkml:trace contextRef="#ctx0" brushRef="#br0">250-4 288,'0'0'12,"0"0"4,0 0-16,0 0 0,0 0 0,0 0 0,0 0 128,0 0 24,0 0 4,0 0 0,0 0-83,0 0-17,0 0-3,0 0-1,0 0 0,0 0 0,0 0 0,0 0 0,0 0-5,0 0-2,-9 8 0,5 4 0,-1-4-6,1 0-2,4-8 0,0 0 0,-9 8 0,4 0 0,1 0 0,4-8 0,-10 8-2,6 0-1,-1 5 0,1-5 0,4-8-18,0 12-3,-5-4-1,1 0 0,-1 4 1,1 0 0,4-12 0,0 8 0,-5 4-2,0 1-1,1-5 0,4 4 0,-5-4 0,1 4 0,-1 0 0,5 0 0,-4 5 6,-1-5 0,1 0 1,-1 0 0,5 0 2,-5 0 0,1 0 0,4 1 0,-5-1-3,5 0-1,-4 0 0,4 4 0,-5 0-1,5-4 0,-4 1 0,4-1 0,-5 0-4,5 4-1,-4-4 0,4 0 0,-5 5-1,0-5-8,5 4 12,-4 4-4,4-4 0,0 5-8,-9 3 12,9 0-4,-5 0-8,1-3 10,-1 3-10,1 4 10,4-3 1,-5-1 0,-4-4 0,9 8 0,-5-7 0,5 3 0,-4 0 0,-1-4 0,1 1-11,4 3 8,-5-4-8,5 0 8,-4 1 18,-1-1 3,5 0 1,0 0 0,0 1-30,0 3 0,0-4-8,0 0 8,0 5 0,5-1 0,-5 0 10,4 0-2,-4-7-8,5 3 11,-5 0-11,4 4 12,-4-3-12,5 3 10,-1-4-10,1 0 10,-5 1-10,4-1 10,1 0-10,0 0 10,-5-4-10,4 5 0,1-5 9,-1 0-9,5 0 0,-4 0 0,-1 1 0,6-1 8,-6 0-8,5 0 8,-4 0-8,4-3 8,-5 3-8,1-4 0,4 0 8,-4 4-8,-1-4 8,1 1-8,4-1 8,0-4-8,-4 0 8,-1 4-8,5-8 10,-4 4-10,4-4 11,0 4-11,-4-4 12,4 0-12,0 0 12,0 0-4,-9-4 0,9 4-8,0-4 20,0 5-2,5-5-1,-5 0 0,0 0-17,0 0 0,0-5 0,0 1 0,0 0 9,1 4-1,3-4-8,1 0 12,0 0-12,-5 0 0,0-4 0,0 4 0,-5-4 0,1 0 0,4 4 0,-4-4 0,4 0 8,0 0-8,0-1 0,0 1 9,0 0-9,0 0 0,0 0 0,0 0 0,-4 0 0,4 0 0,0 0 0,0 0 0,-4 0 0,-1-1 0,1 1 0,4 0 0,0 4 0,0-4 0,-4-4 0,4 4 0,0-4 0,-4 4 0,-1 0 0,1-1 0,-1-3 0,1 4 0,-1-4 0,1 0 0,-1 0 0,1 0 0,0-1 0,-1 1 0,-4 4 0,5-4 0,-5 0 0,4 0 0,1 0 0,-1 0 0,-4 3 0,5-3 8,-1 4 0,1-4-8,-5 0 12,5 0-4,-5 4 0,4 0 0,1-5 0,-5 1 0,0 12 0,4-8-8,1 0 12,-5 0-4,0 8 1,0-12 0,0 4 0,4 0 0,-4-4-1,0 3 0,0-3 0,5 4 0,-5 8 0,0-12-8,0 4 12,0-4-4,0 4-8,0-4 12,4 4-12,-4-1 12,0 1-4,0 0-8,0-4 12,5 4-4,-5 0-8,0 0 10,0-4-10,0 4 10,-5 0-10,5-5 10,0 5-10,0 0 10,0 0-10,0 0 12,0-4-12,0 4 12,0-4-12,0 4 0,0-5 0,-4 5 8,4-4-8,0 4 0,-5-4 9,5 0-9,0 4 0,-4-4 0,4-1 0,0 1 8,0 0-8,-5 0 0,5 0 0,0 0 0,0 0 0,0-1 0,-4 1 0,4 0 8,0-4-8,-5 4 0,5 0 0,0 4 8,-4-5-8,4 1 0,-5-4 0,5 4 0,-5 0 0,5 0 0,-4 4 0,-1-5 0,5 1 0,-4 0 0,-1 4 0,5-4 0,-4 4 0,-1 0 0,1-4 0,4 4 0,-5-5 0,0 1 0,1 0 0,4 0 8,-5 0-8,1 0 0,-1 0 0,5-1 0,-4 5 0,-1 0 0,1 0 0,-1-4 0,0 4 0,1 0 0,-1-4 0,1 4 0,-1-1 0,1 1 0,-1 0 0,-4-4 0,9 4 0,-4-4 0,-6 0 0,6 4 0,-1-4 0,-4 3 0,5-3 0,-1 0 0,-4 4 0,4-4 0,-4 0 0,5 0 0,-5-1 0,0 5 0,4-4 0,0 4 0,-4 0 0,0 0 0,0 0 0,5 0 0,-1 0 0,5 4 0,-5-4 0,1-5 0,-1 5 0,1 0 0,-1 4 0,1-4 0,-5 0 0,0 0 0,-1 4 0,6-8 0,-5 4 0,0-5 8,0 5-8,-1-4 0,1 8 0,-4 0 0,-1-4 0,5 4 0,0 4 0,-5-4 0,0 0 0,-4 0 0,5 4 0,-1 0 0,-4-4 0,0 8 0,-5 0 0,5-4 0,-1 4 0,1 0-12,4 4-88,-4-4-17,0 0-4,4 4-715,-4 0-144</inkml:trace>
    <inkml:trace contextRef="#ctx0" brushRef="#br0" timeOffset="2266.1389">888-749 230,'0'0'20,"0"0"-20,0 0 0,0 0 0,0 0 63,0 0 8,0 0 1,0 0 1,0 0-6,0 0-2,0 0 0,0 0 0,4-8-9,-4 8-1,0 0-1,0 0 0,0 0 18,0 0 3,0 0 1,0 0 0,0 0-9,0 0-2,-9-8 0,9 8 0,0 0-9,0 0-3,0 0 0,0 0 0,-4 0-18,4 0-4,-9 4-1,0 4 0,4 0-6,0 0-2,1 0 0,4-8 0,-5 8-6,1 4-2,-1 5 0,1-5 0,4-4-2,-5 8 0,5-4 0,-4 4 0,-1 0 1,0 5 0,5-5 0,-4 0 0,-1 0 2,5-4 0,-4 5 0,-1-1 0,5 0 0,-4-4 0,4 4 0,0 0 0,0 1-3,0-1-1,0-4 0,0 4 0,0 0-3,0-3 0,0 3 0,0 0 0,0 4 2,0-4 0,0 1 0,0-1 0,-5 0-1,5-4 0,0 4 0,0 0 0,0 5 0,0-5 0,5 4 0,-5-4 0,0-4 3,0 9 0,0-5 0,0 0 0,0 0-1,0 4 0,0-7 0,0 7 0,0-4-1,0 0 0,-5 4 0,1-3 0,4-5 0,0 4 0,0 0 0,0 0 0,0 0-2,0 1-8,-5-1 12,10-4-4,-5 4-8,0-4 12,0 5-12,4-5 12,1 4-4,-5 0-8,0-4 12,4 4-4,-4-3-8,5 3 0,-5 0 9,0-4-9,0 0 8,0 0-8,4 0 10,-4 5-10,0-1 10,0-4-10,5 4 10,-5-4-10,4 0 11,-4 5-11,5-5 12,-5 0-12,5 4 12,-1-4-12,-4 4 12,5 1-12,-1 3 9,1-4-9,-5 0 0,4 0 9,1-3-9,-5 7 10,4-8-10,1 4 10,-5 0-10,0-4 0,5 5 9,-1-1-9,-4-4 8,5 0-8,-1 0 10,1 0-10,4 1 11,-5-5-11,-4-8 12,5 12-12,4 4 9,-4-4-9,4-4 0,-9-8 9,4 8-9,1 0 8,4 0-8,-9-8 8,5 9-8,-1-5 12,-4-4-12,14 8 12,-14-8-12,4 4 0,-4-4-10,9 4 10,0-4 0,-9 0 20,10 4-4,-1-4 0,-9 0-8,9 4-8,-9-4 12,9-4-12,-9 4 11,9-4-11,0 4 10,-9 0-10,9-8 11,-4 4-11,-5 4 12,9-8-12,-9 8 32,4-9-1,6 1 0,-1 0 0,-5 0-41,1 0-8,-1 0-2,1 0 0,-5-4 32,4 0 7,1 4 1,4-9 0,-4 1-20,-1 0 0,1 0 0,-1 0 0,5 3 0,-4-3 0,-1 0 0,-4 0 0,5-4 0,0-1 0,4 9 0,-9-4 0,4-4-9,1 0-3,-1 3 0,-4 1 0,0 0 36,5 0 6,-1-4 2,1 3 0,0 1-32,-5 0 0,4-4 0,-4 4 0,9-5 0,-9 5 0,0-4 0,5 0 0,-5 0 0,4-1 0,1 1 0,-5 0 0,4-4 0,-4 3 0,0-3 0,0 4 0,0 0 12,0-5-4,5 1-8,-5 0 12,0 3-12,-5 1 0,5-4 0,0 0 0,0 3 0,0 1 0,0-4 0,0 4 0,0-5 0,0 1 0,0 4 0,0 0 9,-4-5-9,4 5 8,-5 4-8,1-4 8,-1-1-8,1 1 8,4 0-8,-5 0 8,1 4-8,-1-5 10,5 5-10,-5-4 10,1 0-10,4 3 0,-9-7 0,4 4 8,1 4-8,-1-4 10,-4-1-10,0 1 10,0 0-10,4 0 12,-4-1-12,0 5 12,0-4-12,0-4 8,-5 3-8,5-3 8,-5 0-8,5 8 12,0-5-12,-4 5 12,3 0-12,-3 0 8,4 0-8,-5 4 8,5-1-8,0 5 0,-5-4 0,5 4 0,-5 0 0,5 4 0,-4-4 8,4 0-8,-1 0 0,1-4 0,-4 3 0,4 1 0,-1 0-87,6 0-13,-5 0-2,4 0-762,1-8-152</inkml:trace>
    <inkml:trace contextRef="#ctx0" brushRef="#br0" timeOffset="3425.893">-32 153 230,'0'0'20,"0"0"-20,0-8 0,-4 0 0,-1 0 165,1-4 29,-1 0 6,0 0 0,-4-5-86,5 5-18,-1-8-3,1 4-1,-1-8-17,1-1-4,-1 1-1,5-4 0,0-9-12,0 5-2,0-9-1,5-3 0,-1-1-4,1 1-1,4-1 0,0-3 0,0-1 0,5 1 0,4-5 0,0 0 0,0 5-19,5 3-4,0-3-1,4 3 0,0 1-6,1 3 0,4 1-1,4-5 0,0 5-2,5-1 0,-4 1 0,4 4 0,4-1 2,1 1 0,4 3 0,0-3 0,-4 3-4,-1 5-1,-4 4 0,5 0 0,-5-1 5,0 1 1,0 4 0,0 4 0,0-5-20,-5 5 0,-4 0 0,4 4 0,-4 0 0,5 4 0,-10 0 0,5-1 0,-10 1 8,1 4-8,0-4 0,0 4 0,-10 4 8,6 0-8,-6 0 0,1 0 0,-5 0 0,-9 0-9,0 0-1,14 0 0,-14 0-46,0 0-8,0 0-3,0 0 0,0 0-137,0 0-28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10-07T11:11:02.50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  <inkml:brush xml:id="br1">
      <inkml:brushProperty name="width" value="0.09333" units="cm"/>
      <inkml:brushProperty name="height" value="0.09333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59EAE69A-990C-4B0E-8CAD-921825F15B6C}" emma:medium="tactile" emma:mode="ink">
          <msink:context xmlns:msink="http://schemas.microsoft.com/ink/2010/main" type="writingRegion" rotatedBoundingBox="1785,3546 19698,3293 19732,5733 1819,5987"/>
        </emma:interpretation>
      </emma:emma>
    </inkml:annotationXML>
    <inkml:traceGroup>
      <inkml:annotationXML>
        <emma:emma xmlns:emma="http://www.w3.org/2003/04/emma" version="1.0">
          <emma:interpretation id="{E16C1A7D-A8D3-4621-B763-BCAD2AD19AFA}" emma:medium="tactile" emma:mode="ink">
            <msink:context xmlns:msink="http://schemas.microsoft.com/ink/2010/main" type="paragraph" rotatedBoundingBox="1785,3546 19698,3293 19710,4129 1796,43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3224815-0F08-4B55-875C-F3635A77DD1F}" emma:medium="tactile" emma:mode="ink">
              <msink:context xmlns:msink="http://schemas.microsoft.com/ink/2010/main" type="inkBullet" rotatedBoundingBox="1788,3781 3173,3761 3179,4189 1794,4208"/>
            </emma:interpretation>
            <emma:one-of disjunction-type="recognition" id="oneOf0">
              <emma:interpretation id="interp0" emma:lang="en-IN" emma:confidence="0">
                <emma:literal>m</emma:literal>
              </emma:interpretation>
              <emma:interpretation id="interp1" emma:lang="en-IN" emma:confidence="0">
                <emma:literal>M</emma:literal>
              </emma:interpretation>
              <emma:interpretation id="interp2" emma:lang="en-IN" emma:confidence="0">
                <emma:literal>n</emma:literal>
              </emma:interpretation>
              <emma:interpretation id="interp3" emma:lang="en-IN" emma:confidence="0">
                <emma:literal>w</emma:literal>
              </emma:interpretation>
              <emma:interpretation id="interp4" emma:lang="en-IN" emma:confidence="0">
                <emma:literal>W</emma:literal>
              </emma:interpretation>
            </emma:one-of>
          </emma:emma>
        </inkml:annotationXML>
        <inkml:trace contextRef="#ctx0" brushRef="#br0">113 270 403,'-18'8'36,"9"-8"-36,9 0 0,0 0 0,-18 0 163,4 0 25,1-8 6,3 8 1,10 0-95,-13 0-20,-1 0-3,14 0-1,0 0-4,0 0-2,-9 0 0,4-4 0,5 4-10,0 0-1,0 0-1,0 0 0,0 0-21,10 0-4,12 4-1,1-4 0,0 0-9,4 0-3,10 0 0,8 0 0,10-4-9,-5 4-3,-5-4 0,10 4 0,4-4 1,-4 0 0,-1 4 0,-3-4 0,-6 0-1,5 4-8,-4 0 12,4 0-4,-9-4-8,0-4 0,-5 4 0,1 0 0,-6 0 0,-3 4 8,-6 0-8,-3 0 8,3-8-8,-3 3 0,-6 1 0,-4 4 8,1-4-8,-6 0 8,5 0-8,-4 0 8,-1-4-8,-4 8 10,0-8-10,0 8 10,0-8-10,0 8 10,-4-12-10,-1 4 10,1 0-10,-5 0 0,4-1 0,-4 5 0,0-4 0,0 0 0,4-4 8,1 4-8,-1 4 0,-4 0 0,0-4 0,-5 4 8,10-8-8,-6 4 10,1-1-10,0 1 10,-4 4 7,8-4 2,1 4 0,-1 0 0,5 4-19,-5-4 0,5 4 8,0 0-8,0 0 12,0 0-2,19 4 0,-10 0 0,4 0-10,6 4 0,-1-4-12,5 4 12,4 1 0,0 3 0,5-4 0,0 4 0,-5 0 0,-4 0 0,4 0 0,-4-4 12,-5 1-12,1-1 0,-6 0 0,-4 4 0,0-4 0,0 4 0,-9 0 0,0 0 0,-4 0 0,-1 1 0,-8-5 0,-5 8 0,-1 0 0,-3-4 0,3 4 0,-3 5 8,-1-9 0,5 0-8,-1 8 12,10-4-4,-4-8-20,8 5-4,1-5 0,4 4-674,9 0-134</inkml:trace>
      </inkml:traceGroup>
      <inkml:traceGroup>
        <inkml:annotationXML>
          <emma:emma xmlns:emma="http://www.w3.org/2003/04/emma" version="1.0">
            <emma:interpretation id="{EFD2D3A6-3ED9-48B7-BD57-FB3709B541A3}" emma:medium="tactile" emma:mode="ink">
              <msink:context xmlns:msink="http://schemas.microsoft.com/ink/2010/main" type="line" rotatedBoundingBox="3639,3520 19698,3293 19710,4129 3651,4356"/>
            </emma:interpretation>
          </emma:emma>
        </inkml:annotationXML>
        <inkml:traceGroup>
          <inkml:annotationXML>
            <emma:emma xmlns:emma="http://www.w3.org/2003/04/emma" version="1.0">
              <emma:interpretation id="{A90B8CE1-CA0B-442E-A171-67CB23AF3EE0}" emma:medium="tactile" emma:mode="ink">
                <msink:context xmlns:msink="http://schemas.microsoft.com/ink/2010/main" type="inkWord" rotatedBoundingBox="3641,3592 6204,3556 6215,4320 3651,4356"/>
              </emma:interpretation>
              <emma:one-of disjunction-type="recognition" id="oneOf1">
                <emma:interpretation id="interp5" emma:lang="en-IN" emma:confidence="0">
                  <emma:literal>Used</emma:literal>
                </emma:interpretation>
                <emma:interpretation id="interp6" emma:lang="en-IN" emma:confidence="0">
                  <emma:literal>used</emma:literal>
                </emma:interpretation>
                <emma:interpretation id="interp7" emma:lang="en-IN" emma:confidence="0">
                  <emma:literal>Use</emma:literal>
                </emma:interpretation>
                <emma:interpretation id="interp8" emma:lang="en-IN" emma:confidence="0">
                  <emma:literal>use</emma:literal>
                </emma:interpretation>
                <emma:interpretation id="interp9" emma:lang="en-IN" emma:confidence="0">
                  <emma:literal>led</emma:literal>
                </emma:interpretation>
              </emma:one-of>
            </emma:emma>
          </inkml:annotationXML>
          <inkml:trace contextRef="#ctx0" brushRef="#br0" timeOffset="1560.6536">1871 428 1364,'0'0'30,"0"0"6,0 0 2,0 0 0,-9 8-30,4 0-8,5-8 0,-4 8 0,4-8 56,-5 8 9,5-8 3,0 0 0,0 0-7,0 0-1,0 0 0,14 0 0,-1 0-29,1 0-7,4-4 0,0-4-1,1-4-11,-1-4-3,5 0 0,-5-4 0,0-5 12,0-3 3,0 0 0,-4-1 0,0-3-7,-5-1-1,0 1 0,0-4 0,-4-5 8,-5 1 2,0-5 0,0 5 0,-5 3-3,5 5-1,-5 8 0,1-1 0,4 9-8,-5 4-2,1 4 0,4 8 0,-5 12-12,1 4 0,-5 9 0,4 3 0,1 8 0,-1 5 0,0-5 0,1 9-10,4-5 10,0 1 0,0-1 0,4 1 0,1 3 0,4-7 0,5-1 8,-1-8-8,1-7 0,4-1 0,5-4 0,-5 0 0,5-8 11,4-4-3,1-8 0,4-4 0,-5-4-8,5-4 0,0 4 0,-5-9 0,-4-3 0,4-4-14,-4-5 3,-1 1 1,-3 0-15,-1-1-3,0-3-1,-4 4 0,-5-1 29,-5 1 0,1-1 0,0 9 0,-5 8 0,0 0 0,-5 4 0,0 4 0,5 8 0,0 0 0,0 0 0,-4 12 0,-5 4 0,0 0 0,4 0 0,1 9 0,-1-5 0,5 8 0,0 0 0,0 5 0,0-5 15,9 0 9,-4-3 1,4 7 1,4-4-26,1-3 0,0-1 0,4-4 0,0-4 8,5-3-8,0-1 0,-5-8 8,5 0-8,-1-4 0,1-8 0,0 4 0,0-4 0,0-5 0,-5-3-10,4-4 10,1 0 0,-5-9 0,5 5 0,-5-4 0,-4 4 0,4-1 0,1 5 0,-6 0 0,-4 0-20,0 3-5,0 5-1,1 0 0,-6 4 26,5 4 0,-9 4 0,0 0 0,0 0 0,9 12 0,-4 0 0,4 0 0,0 1 0,-4 3 0,-1 4 0,1 0 0,-1 8 12,1-3 8,-1 3 2,1 0 0,-10-3-22,5-1 0,5-4 0,-10 0 0,1-7 0,-1 3 0,1-4 0,4-12-12,-5 12-14,-4-4-3,0-4-1,4 0 0,-4 0-17,0-4-3,0 0-1,0-4 0,-5 0 51,5 0 0,0 0 14,0 0-3,0 0-11,0-4 0,4 4 0,1 0 8,-5 0 2,9 4 0,0 0 0,0 0 0,0 0-10,0 0 10,0 0-10,0 0 10,13 12-30,1-4-5,4-4-2,0 4 0,10 0 54,-6-4 10,-3 4 3,3-8 0,-3 4-31,8 1-9,-4-5 0,4-5 0,-4 1 10,4 0-10,-4 4 8,4-4-8,-9-8 0,5 0 0,0 0 8,-5-4-8,0 4 0,-4-5 8,0 1-8,-5 4 8,4 0 4,-8 4 1,0-4 0,-5 4 0,0-5 7,0 13 2,-5-12 0,5 12 0,-9-8 16,9 8 3,-14 4 1,5 0 0,-5 4-42,1 0-22,-1 5 2,1-1 1,3 4 31,1 0 5,0 0 2,5-4 0,-1 9-32,1-1-7,-1 0 0,5-4-1,5 1 21,-1-1 0,1 0 0,4 0 0,-5-4 0,10 0 0,0-4 0,-1 1 0,1-5 0,0-4 0,4 0 9,0-4-9,0-9 0,0 5 0,5-12 0,0 0-12,0 4 2,-1 0 0,-8-5 0,9-3 0,0 0 10,-5-1 0,0 1 0,0 0-8,1 0 8,-1 3 0,-5 1 0,1 8 0,-5-4 0,5 4 0,-1-5 0,6 9-8,-6-4-17,1 8-3,4-4-1,0 4 0,1 4 42,-6 0 9,6 4 2,-6-4 0,5 8-24,1-4 0,-10 4 0,4 4 0,-4-3 0,1-1-8,-1 0 8,0 4 0,-5-4-20,1 0 0,-1 0 1,1 0 0,-5-8 31,0 0 5,0 0 2,0 0 0,0 0-19,0 0 0,0 0 8,0 0-8,0 0 0,-9-4 8,0-4-8,-5 4 0,0-4 12,1 4-4,-5 4 0,-5-4-8,0 4 15,0 4-4,1 0-1,-1 0 0,5 4 0,-1 0 0,6 4 0,4 0 0,-5 5-2,0-1-8,5-4 12,0 4-4,4 0-8,5-8 0,5 5 0,0 3 8,8-4-8,-4-4 10,-9-8-10,19 4 10,-1 0-2,5-4 0,8 0 0,1-4 0,-4-8-8,3-4 0,1 0 9,-4-9-9,4 1 0,-5-4 0,0-1 0,0-3-12,-4 4 12,-5-9 0,1 1 0,-6-1-8,1-3 8,-5-1-10,0 5 10,-4 4-10,-1 3 10,1 9 0,-5 4 0,0 0 0,-5 8 0,5 8 0,0 0 0,-4 16-12,-1 4 12,-4 4 0,0 5 0,0-1 8,4 8-8,-4-3-12,5 3 4,4 1 0,0-1 8,4-4 0,1-3 8,4 3-8,0-4 8,0-7-8,5-1 8,4-4-8,0-4 0,5 0 0,0 1 0,-1-9-711,1-4-149</inkml:trace>
        </inkml:traceGroup>
        <inkml:traceGroup>
          <inkml:annotationXML>
            <emma:emma xmlns:emma="http://www.w3.org/2003/04/emma" version="1.0">
              <emma:interpretation id="{1E55505E-453F-4513-88A8-67BE18C291E4}" emma:medium="tactile" emma:mode="ink">
                <msink:context xmlns:msink="http://schemas.microsoft.com/ink/2010/main" type="inkWord" rotatedBoundingBox="7019,3830 7796,3819 7802,4188 7025,4198"/>
              </emma:interpretation>
              <emma:one-of disjunction-type="recognition" id="oneOf2">
                <emma:interpretation id="interp10" emma:lang="en-IN" emma:confidence="0">
                  <emma:literal>in</emma:literal>
                </emma:interpretation>
                <emma:interpretation id="interp11" emma:lang="en-IN" emma:confidence="0">
                  <emma:literal>tn</emma:literal>
                </emma:interpretation>
                <emma:interpretation id="interp12" emma:lang="en-IN" emma:confidence="0">
                  <emma:literal>tm</emma:literal>
                </emma:interpretation>
                <emma:interpretation id="interp13" emma:lang="en-IN" emma:confidence="0">
                  <emma:literal>em</emma:literal>
                </emma:interpretation>
                <emma:interpretation id="interp14" emma:lang="en-IN" emma:confidence="0">
                  <emma:literal>am</emma:literal>
                </emma:interpretation>
              </emma:one-of>
            </emma:emma>
          </inkml:annotationXML>
          <inkml:trace contextRef="#ctx0" brushRef="#br0" timeOffset="2411.4647">5222 339 288,'0'0'25,"0"0"-25,0 12 0,0-12 0,0 0 161,0 0 27,0 0 6,0 0 1,0 0-73,0 0-14,0 0-4,0 0 0,0 0-53,4-8-11,1-4-3,4 4 0,0-4-6,0 0-2,0-5 0,0 1 0,0-4 2,0 4 0,-4-5 0,4 5 0,-4-4-22,-1 8-9,-4-4 8,5 4-8,-1 4 40,-4 8 4,0 0 0,0 0 0,0 0-20,0 0-3,0 0-1,-4 12 0,-5 4-12,4 0-8,1 4 10,4 0-10,-10 1 9,10 3-9,0 0 8,5 1-8,-5-5 0,5-4 0,-1-4 8,5 0-8,-4 0 0,8-3 0,1 3-10,0-8-579,4 0-116</inkml:trace>
          <inkml:trace contextRef="#ctx0" brushRef="#br0" timeOffset="2585.4979">5440 80 576,'-18'-8'25,"9"4"6,4 0-31,-4 4 0,-4-4 0,3 4 0,1 0 108,0 4 16,5 0 4,-5 0 0,-1 4-78,6 4-15,-5 0-3,9 4-1,-5 1-50,5 3-9,0 0-3,5 0-290,-5-3-59</inkml:trace>
          <inkml:trace contextRef="#ctx0" brushRef="#br0" timeOffset="2881.0813">5495 278 633,'9'-20'56,"-5"12"-44,6 0-12,-6-4 0,1 0 143,4 3 26,-5 1 6,5 0 1,-4 0-90,-5 8-18,9 0-3,-9 0-1,0 0 2,0 0 0,0 0 0,9 8 0,0 4-40,-4 1-8,-1-1-2,1 0 0,0-4-4,-5 8-2,4-4 0,1 0 0,-1 1-10,-4-1 12,0-12-12,0 0 12,5 12-12,-5-4 8,4 0-8,-4-8 8,0 0 1,0 0 0,9-4 0,0-4 0,1-4-1,-1-4 0,4 3 0,1-3 0,4 0-8,0 4 8,1-4-8,3 4 8,1-5-8,-5 5 0,5 0 0,0 4 0,0 4 0,-10 0 0,1 4 0,-5 4 8,5 4-8,-5 0 0,0 8 0,-4 1 8,-5-1-8,0 4 0,0-4 0,4 4 0,-8 1 0,4-1 12,0 0-12,0-8 12,4 0-12,1 1 8,-5-5-8,9 4 8,-5-4-19,5-4-4,5-4-1,-5 4 0</inkml:trace>
        </inkml:traceGroup>
        <inkml:traceGroup>
          <inkml:annotationXML>
            <emma:emma xmlns:emma="http://www.w3.org/2003/04/emma" version="1.0">
              <emma:interpretation id="{EB098465-D1FF-4D70-B57B-EF35A9C208FC}" emma:medium="tactile" emma:mode="ink">
                <msink:context xmlns:msink="http://schemas.microsoft.com/ink/2010/main" type="inkWord" rotatedBoundingBox="8522,3451 14931,3360 14942,4113 8533,4203"/>
              </emma:interpretation>
              <emma:one-of disjunction-type="recognition" id="oneOf3">
                <emma:interpretation id="interp15" emma:lang="en-IN" emma:confidence="0">
                  <emma:literal>observational</emma:literal>
                </emma:interpretation>
                <emma:interpretation id="interp16" emma:lang="en-IN" emma:confidence="0">
                  <emma:literal>observations</emma:literal>
                </emma:interpretation>
                <emma:interpretation id="interp17" emma:lang="en-IN" emma:confidence="0">
                  <emma:literal>observation</emma:literal>
                </emma:interpretation>
                <emma:interpretation id="interp18" emma:lang="en-IN" emma:confidence="0">
                  <emma:literal>observationa</emma:literal>
                </emma:interpretation>
                <emma:interpretation id="interp19" emma:lang="en-IN" emma:confidence="0">
                  <emma:literal>ohsewolaavd</emma:literal>
                </emma:interpretation>
              </emma:one-of>
            </emma:emma>
          </inkml:annotationXML>
          <inkml:trace contextRef="#ctx0" brushRef="#br0" timeOffset="5712.8759">7025 116 910,'0'0'40,"4"-4"9,10 0-39,-5 0-10,-5 0 0,-4 4 0,0-8 108,-4 4 20,-1 0 4,-4-4 1,-4 4-31,-1 0-6,-4 0-2,-1 0 0,-3 4-38,3 8-8,-3-4-2,-1 4 0,0 0-22,-4 4-5,9 0-1,-5 5 0,5-1 4,-1 4 1,6 0 0,4 4 0,0-3-23,9-1 0,0 8 0,4-3 0,5-5 8,0-4-8,5-4 8,4 0-8,0 0 11,5 1-3,-5-5 0,10-4 0,-5-4 0,-1-4-8,6 0 12,-10 0-4,-5-5-8,1-3 8,4-4-8,-4-4 8,-5 4-8,0 0 0,5-5 9,-10 1-9,1-4 16,0 4 0,-1-1-1,-8 5 0,-6 0-15,1 0 0,0 0 0,-9 3 0,4 5 0,-4 4 0,4 0 0,1 4 0,-1 0 0,0 4 0,10 0 0,-5 4 0,4 5 0,1-1 0,-1 0 0,10-4 0,-1 4 18,1-4 1,8 0 0,-3 4 0,-1-4-19,4 1 0,6-5 0,3-4 0,-3 0 0,3 0-11,1 0 2,4-8 0,-8-5 0,3 1 0,1-8 0,-5 0 0,1-4 9,-1-1 0,-5-3 0,1 0 0,-5-1 0,0-3 0,-4-1 0,4 5 0,-4 0 0,4 4 0,-5-1 0,1 9 0,-1 4 0,-4 0 14,0 12-2,0 0 0,0 0-12,0 0-16,-4 16 3,4 4 1,-5 9 12,5-5 16,-4 8-3,-1 1-1,-4-1-12,9 0-16,-5 5 3,1-1 1,-1 1 12,5-5 0,-4 0 0,-1 1 0,1-1 11,4 0 5,-5-3 0,5-1 1,0-12-27,-4 1-6,8-1 0,-4-4-1,0-12 36,0 0 7,0 0 2,9 0 0,0-4-19,5-4-9,4 8 10,0-12-10,1-5 0,-1-3 0,5 0 0,-1 0 0,-3 3 0,-1 1 0,5 0 0,-5 0 0,0 8-30,0-4 1,-4 4 0,-1-1 0,1 9 44,-5-4 9,0 0 1,0 8 1,1 0-26,-10-4 0,4 9 0,-4 3 0,0-12-10,0 8 10,-4 4 0,-1-4-9,-4 4 9,4 0 0,-4-4 0,0 1 0,0-1 0,-5 0 0,1 0 0,-1 0-8,5-4 8,-5-4 0,1 0 0,-1 4-8,5 0 8,0 0 0,0 0 0,0 0 0,9-4 0,0 0 0,0 0 0,0 0 0,0 0 0,0 0-8,0 0 8,0 0 0,0 0-8,4 4 8,5 4-8,5-4 8,4 0-12,-4-4 4,-1 0 0,6 0 0,-6 0 8,5-4 0,1 8 0,-1-8 0,0 4 0,5-4 0,-9 0-11,4-4 11,0-4 0,-4 0-9,4 0 9,-5-4 0,1 3 0,0-7 0,-1 8 9,-3-8-9,3 0 0,-4-1 0,0-3 0,5 8 0,-5 0 0,0 4 0,0-5 0,5 5 0,-9 4 0,4-4 0,-9 12 0,0 0 0,0 0 0,13 4 0,-13-4 0,9 8 0,1 0 0,-6 8 0,5 1 0,-4 3 0,-1 0 11,-4-4-11,0 4 10,0 1-10,0-1 0,0 4 0,-4-4 0,4 5 0,-5-5 8,1-4-8,-1 0 0,-4-3 0,4-1 0,-4-4 0,9-8 0,-9 8 0,5-4 0,-5 0-15,0-4 5,-1-4 1,1 0 9,0 0-13,0-4 5,0 0 8,4 4-9,-4-5 9,5 1 0,-1 4 0,5 4-8,0 0 8,0 0 0,0 0 0,-4-8 0,4 8 17,0 0-1,0 0-1,0 0-28,13 0-6,1 0-1,4 4 0,-4-8 20,4 4 0,5 0-8,0 0 8,-1-4 0,6 0-10,-6 0 10,1 0-8,-5 4-24,1-4-5,-1-4-1,0 0 0,0 0 38,0-4 0,1-1 0,-1-3 0,-4 4 12,4-4 11,-5 0 1,6 0 1,-6 3-15,1 1-10,0 0 12,-5 0-12,-5 0 33,1 0 0,-1 0 0,1-1 0,-5 13-33,0 0 0,0 0 0,0 0 0,0 0 0,-14-4 0,1 4 0,-1 4 0,0 0 0,1 9 0,-1-1 0,0 4 0,1 0 24,4 4-3,4 1 0,-4 3 0,4-8-21,5 0 0,5 0 0,4 5 8,0-1-24,5-8-5,-5 0-1,9 0 0,0-8 33,1 4 6,-1-8 2,0 0 0,0 0-39,5-8-8,0 0-2,-5-4 0,0-4 8,5 0 2,-5-4 0,0-5 0,-4 1 20,0-4 0,-1-1 0,1 5 0,-5 0 0,0-1 0,-4 1 0,-1 4 0,1 0 12,-10-1 0,1 5 0,-1 4 0,1 0 4,-6 4 0,6 0 1,-10 4 0,5 4-17,9 0 0,-9 4 0,0 0 0,0 4 0,9-8 0,-5 12 0,5 0 0,0 0 0,0 1 0,5-1 0,-1 4 0,5-4 0,5 4 0,0 0 0,-1-3 0,6-1 0,-1 0 0,-4 0 0,-1 0 0,1 0-20,0 0-7,-5 0-1,0 1-1,-5-5 6,5 4 2,-4-4 0,-1 4 0,-4-4 13,0 8 8,0 1-10,0-9 10,-4 4 0,4-4 0,0 4 0,0 0 0,0-12 0,0 0 0,0 0 0,4 8 0,1 4 0,0-8 0,4 5 0,-9-9 0,0 0 0,9 0 0,9 0 0,-4 0 0,-14 0 0,9-9 0,9 1 0,0-8 10,0 4-10,1 0 12,3-4-12,-3 0 12,-1-9 3,-5 1 1,1 4 0,4-1 0,-4 1 4,0 4 2,-1-4 0,-4 4 0,1-1-13,-1 1-9,-5 4 12,1 0-12,-1 4 24,1 0-1,-5 8-1,0 0 0,0 0-22,0 0 0,0 0 0,9 12 0,0 4 0,-4-4 0,-1 4 0,1 5 0,-1-1 0,-4 0 0,5 0 0,-1 1 0,1-1 0,-1 4 0,1 0 0,4 1 0,-4-9 0,4-4 0,0-4 0,5 4 0,-10-4 0,10 0 0,-1-3 8,-3-1-8,3-4 0,1-4 0,0-1 0,4-3 0,0-4 0,-4-8 0,-1 4 0,5-4 0,1-1 0,-6 1 0,-4 0 0,1 0 0,-1-1-20,-5-3-1,1 4-1,-1 0 0,-4-1 37,0 1 7,0 4 2,-4 4 0,-1 0-24,1 4 8,-1 0-8,-4 3 0,0 1 0,0 0 0,0 4 0,0 4 0,9-4 0,-10 4 0,-3 5 0,4-1-8,4 0 8,1 0 0,4 4 0,-5 0 0,5-12 0,5 12-8,-1-4 8,5 5 0,0-5-20,0 0 0,1-4 1,8 4 0,-5-4 7,1-4 0,4 0 1,-4-4 0,9 0-5,-5-4-2,0 0 0,-4-5 0,-5 5 18,5-4 0,-1 4-8,5-4 8,-4-4 0,0 4 0,4-5 0,-4 5 0,-1 0 0,6 0 0,-6 4 0,5 0-10,1 0 10,-6 4 0,5 4 0,-4 0 0,0 0 0,-1 0 0,-13 0 0,14 8-8,0 0 8,-1 0-8,1 0 8,-5 0-8,0 0 8,0 0 0,0 5 0,-4-5 0,-5-8 0,9 8 0,0 0 0,-9-8-8,0 0 8,0 0 0,0 0 0,0 0 0,0 0 0,0 0 0,0 0 0,0 0 0,0 0 9,-4-8-9,-5 0 12,-1 0-12,1 3 16,-4 1-3,-1 0-1,-4 0 0,0 0 6,-1 4 1,6 0 0,-5 4 0,-5-4-11,0 8-8,5-8 9,4 9-9,1 3 8,-1 0-8,0 4 0,10-4 0,-5 0 0,9 0 0,-5 5 0,5-1-10,5 0 10,4 0 9,-5-4-1,10 4-8,-5 1 9,9-5-9,0 0 0,1 0 9,-1-4-9,5-4-14,-1 0 3,1 0 1,-5-4 25,1 0 5,-1 0 0,-5-4 1,6-4-21,-6 0 9,-4 0-9,0-4 0,1 4 10,-6-4-10,1 4 8,4-5-8,-9 5 34,0 8 2,0 0 0,0 0 0,0 0-36,0 0-16,0 0 2,0 0 0,0 0 14,0 0 0,0 0 0,0 0 0,0 0 0,9 8 0,-5 0 0,6 1 0,-1-5 0,0 0 0,0 0 0,0 0 0,5 0 8,-1-4 5,-4 0 1,5-4 0,0 0-34,-1 0-6,1-4-2,4-1 0,-4-7-6,0 0-2,4-4 0,0-4 0,-4-5 36,-1 1 0,-4-4 0,1-5 0,3-3 0,1-5 0,-1 5 0,-3-5 0,-1 9 10,-5 3 9,5 1 1,-9 8 1,0-1-33,-4 9-8,4 0 0,-5 4-1,1 4 21,-5 8 0,9 0 0,0 0 0,4 16 18,-4 0 8,-4 8 2,-1 9 0,-4-1-28,0 13 0,4 3 0,1 1 0,-1-5 0,5 1 0,0-5 8,5 1-8,-5-9 0,9 1 8,0-9-8,5 4 8,-1 1 2,1-5 0,0-8 0,4 0 0,5-4-42,-1-4-9,-3-8-2,-1 0 0,4-12-50,-3 0-11,-1-4-1</inkml:trace>
          <inkml:trace contextRef="#ctx0" brushRef="#br0" timeOffset="5862.331">10171-219 518,'-10'0'46,"-3"0"-37,-1 0-9,5 0 0,0 4 202,4 0 38,-4 0 8,0 0 2,9-4-166,0 0-32,0 0-8,5 12 0,4-4-11,4 4-1,6-4-1,3 4 0,1 0-19,-5 1-3,5 3-1,5 0 0,-1 0-105,-9 0-22</inkml:trace>
          <inkml:trace contextRef="#ctx0" brushRef="#br0" timeOffset="6098.3216">10421 201 1497,'0'0'32,"0"0"8,0 0 0,0 0 4,9 0-36,0-4-8,0 0 0,5 0 0,-5-4 44,5 0 6,-5 0 2,4 0 0,-3-4 4,8 0 2,-5-1 0,-3 1 0,3 4-4,5-4-1,-4 0 0,0 0 0,-1 0-11,-3 0-2,-1 3-1,0 1 0,-5 0-16,1 4-3,-5 4-1,0 0 0,0 0-8,0 0-2,0 0 0,-5 16 0,-4-3-9,5 3 0,-1 0 0,1 0 0,4 0 18,-5 5 8,10-5 2,-5 4 0,4-4-55,5-4-10,0 0-3,0 1 0,5-5-140,0 0-29</inkml:trace>
          <inkml:trace contextRef="#ctx0" brushRef="#br0" timeOffset="7751.4016">10926-29 460,'-22'-16'20,"12"11"5,-3-7-25,-5 0 0,4 0 0,-4 8 0,4-4 212,0 8 36,-4-8 8,0 8 2,4 4-234,5 0-46,-4 4-10,-1 0-1,0 4 53,10 4 12,-5 1 1,9-1 1,0 4-54,4-4-12,1 9-1,4-5-1,-5 0 26,5 0 8,1-4 0,3 5 0,-4 3-32,5-4 1,0-4 0,-1-4 0,6-3 15,-6-5 4,1 0 0,4-4 0,0-4 12,0 0 12,-4-5-3,4-3 0,1 0 23,-6 4 4,1-4 0,-5 0 1,5 0 21,4-4 4,-5-1 1,1 1 0,4-4-7,1 0-2,-1 3 0,0 1 0,0 0-35,0 0-7,-4 0-2,0 4 0,-5 3 30,5 1 7,-5 8 1,-9 0 0,13 0-26,-4 0-5,5 4-1,-14-4 0,9 9-25,5-1-6,-5 0-1,5 4 0,-5-4 16,0 4 0,0-4 0,-5 4 0,10-4 0,-14-8 0,0 0 0,9 9 0,-9-9 0,0 0 0,0 0 0,0 0 10,0 0 2,0 0 0,0 0 0,0 0 0,0 0-12,0 0 0,0 0 0,-9 4 0,0-4 31,0 0 4,-5-4 1,1 4 0,-1 0-13,0 0-3,-4 0 0,4 0 0,-4 0-9,0 4-3,0 0 0,0 0 0,-5 4-8,5 0 0,4 4 0,-4-4 0,4 0 8,0 4-8,10 0 12,-5 1-4,0-5-8,9 4 0,0 0 0,4 4 0,1-8 0,4 4 0,4-4 9,1 5-9,4-5 10,1 4-2,-1-8-8,0 4 12,5 0-12,0-8 11,-5 0-11,4 0 10,-3-4-10,-1-4 8,-4 0-8,4-4 8,-5 0-8,-3-5 10,-1 1-10,0 0 10,-5 0-33,1-4-6,-1 3-2,-8-3 0,-1 0 54,1 4 10,-10-4 3,5 3 0,0 5-58,0 0-11,0 4-3,-5 0 0,0 4 36,1 0 0,-1 4 0,5 4 0,0-4 0,4 4 0,1 0 0,-1 4 0,5 4 0,0-4 0,0 4 0,5-4 0,-1 5 0,5-5 0,-4 0 0,4 0 0,5 0 0,-1-4-8,1 4 8,0-8 0,-1 4-23,1-4-1,0 4 0,4-4 0,-4-4-12,4 0-2,-5 4-1,1 0 0,0-4 39,-1 0 0,1 0 0,0 4 0,-1-4 0,-13 4 0,9-4 0,-9 4 0,0 0 44,10-4 16,-10 4 3,0 0 1,13 8-52,-4 0-12,-4 4 0,-1-4 0,1 4-12,-10 1-4,5-1-2,0-4 0,0 0 29,5 4 5,0 0 2,-1 0 0,1 0-28,-1 1-6,1-1 0,-5-12-1,0 0 17,0 0 0,13 8 11,-4-4-11,5-4 16,-5 0-4,0-8-1,5 0 0,-5-9-3,5 5 0,4-4 0,0-4 0,-4 0-8,0-1-11,-1 1 3,5 0 0,1 4 8,-1 4 0,0-5 0,-4 5 0,-1 0 0,6 0 14,-6 4-3,1 4-1,0 4-10,-5 0-14,-9 0 3,9 4 1,-9-4 10,13 12 0,-8 4 0,0-4 0,-1 1 0,-4 3 0,0-4 0,5 8 0,-5 0 0,0 1 0,4-1 0,-4 4 0,5 0 0,-5-3 0,0-5 0,4 0 8,-4 0-8,0-16 0,9 16 0,-9-16 0,5 4 0,9 5 0,-5-5 0,0 0 8,4-8-8,-3-5 0,-1 1 0,4-4 0,6-4 0,-1-4 0,5 0 0,-5-1 8,0 1-8,0 0 0,-4 0 0,9-1 0,-5 1 0,0 0-10,0 4 10,0 0-13,5 3 13,-5 5 0,-4-4 0,4 8 0,-4 0 0,0 0 0,-1 0 0,-4 4 0,5 0 0,-14 0 0,14 8 0,-5 0 0,4 0 0,-3 0 0,3 0 0,-8 1-9,-5-9 9,13 8 0,-3 0 0,-1 0 0,0 0 0,4 0 0,-4 0-9,1 0 9,-10-8 0,0 0-11,13 0 11,1 4-8,-14-4 8,9 0 0,-9 0 0,5-4 0,-1 0 0,1 0 0,-5-4 0,0 0 0,-5 0 0,-4 0 0,0-4 0,0 4 0,0-1 0,0 5 12,-5 0-2,-4 4-1,4-4-9,-4 4 0,0 4 0,-5 0 0,5 0 0,-5 5 0,5 3 0,-1 0 0,6 0 0,-1 0 0,0 4 0,5 0 0,0 1 0,9-5 0,0-12 0,5 16 0,-5 4 0,9-4 8,5-8-8,-1 5 0,5-5 12,-4 0-2,9-4-1,0 4 0,-5-8-1,5 0-8,-1-4 12,6 0-4,-10 0 0,5 0-8,-1 0 12,-3-4-4,-1 0-27,-4-1-5,-1 1-2,1 0 0,-10 4 44,6 0 9,-10 4 1,0 0 1,4-4-46,-4 4-10,0 0-1,0 0-1,0 0 48,0 0 9,0 0 3,0 0 0,0 0-50,0 0-9,0 0-3,5 12 0,4 0 50,-9-12 9,13 8 3,1 1 0,-5-5-23,5 0-8,4-4 0,0-4 9,0 0-9,5-5 10,0 5-10,0-8 10,4 0 12,-9-4 2,5-4 1,0 0 0,0-1-25,-5 1 0,5-4 0,-5-9 0,0-3 0,0 0 0,-4-5 0,-1 1 0,1-5-13,-5 5-8,-4 3-2,-1 1 0,1 3 37,-5 13 7,0 0 2,0 8 0,-5 4-43,1 8-9,-5 0-2,-5 8 0,0 4-1,1 8-1,-5 4 0,-1 9 0,6 3 33,-6 1 0,6 3 0,4 5 0,4-1 0,-4-3 0,0-5 0,0 5 0,9-5 0,0 0 9,4 1 1,1-5 0,-1-4-10,10-3 8,0-5-8,-1 0 8,6-4-8,3-3 0,1-1-12,4-4-979</inkml:trace>
        </inkml:traceGroup>
        <inkml:traceGroup>
          <inkml:annotationXML>
            <emma:emma xmlns:emma="http://www.w3.org/2003/04/emma" version="1.0">
              <emma:interpretation id="{F7D940D9-DF22-4913-92DA-542F776A20A4}" emma:medium="tactile" emma:mode="ink">
                <msink:context xmlns:msink="http://schemas.microsoft.com/ink/2010/main" type="inkWord" rotatedBoundingBox="15823,3425 19699,3371 19709,4071 15833,4125"/>
              </emma:interpretation>
              <emma:one-of disjunction-type="recognition" id="oneOf4">
                <emma:interpretation id="interp20" emma:lang="en-IN" emma:confidence="0">
                  <emma:literal>datasets.</emma:literal>
                </emma:interpretation>
                <emma:interpretation id="interp21" emma:lang="en-IN" emma:confidence="0">
                  <emma:literal>datasets</emma:literal>
                </emma:interpretation>
                <emma:interpretation id="interp22" emma:lang="en-IN" emma:confidence="0">
                  <emma:literal>datasets,</emma:literal>
                </emma:interpretation>
                <emma:interpretation id="interp23" emma:lang="en-IN" emma:confidence="0">
                  <emma:literal>dataset's.</emma:literal>
                </emma:interpretation>
                <emma:interpretation id="interp24" emma:lang="en-IN" emma:confidence="0">
                  <emma:literal>dataset's</emma:literal>
                </emma:interpretation>
              </emma:one-of>
            </emma:emma>
          </inkml:annotationXML>
          <inkml:trace contextRef="#ctx0" brushRef="#br0" timeOffset="9795.6698">14081 226 345,'0'0'31,"0"0"-31,0 0 0,0 0 0,0 0 103,0 0 14,-4 12 3,-1-4 1,-8 0-53,4 4-10,9-12-2,0 0-1,-10 4-11,1 4-1,9-8-1,0 0 0,5 8 5,-10 0 1,5 1 0,0-9 0,0 0-3,0 0 0,0 0 0,0 0 0,0 0-4,0 0-1,0 0 0,0 0 0,0 0-5,0 0-2,0 0 0,0 0 0,0 0-4,0 0-1,9-4 0,5-5 0,-5 5-2,5-8-1,-10 0 0,10-8 0,4 8-7,-4-4-2,0-5 0,-1 5 0,5 0-16,1 0 0,3 0-8,-8-1 8,-9 1 0,8 0 0,6 8 0,-1-4 0,-14 4 0,10-4 0,-5 7 0,5 1 0,-5 4 0,5 0 0,-5 0 0,4 4 0,5 5 0,-4-1 0,-14-8 0,9 8 0,5 0 0,0 0 0,-5 0 0,-5 0 0,1 0-27,4 4 1,-5-8 0,-4-4 0,0 0-10,10 9-1,-6-5-1,-4-4 0,0 0 27,0 0 11,0 0-8,0 0 8,0 0-8,0 0 8,-14-9-8,1 5 8,4 0 0,-5 0 8,-9 0 0,5 0 0,0 4 31,0-4 6,-1 8 2,-3 0 0,-1 0-24,0 4-5,0 1-1,1-1 0,-1 4 4,0 4 1,9-4 0,1 4 0,4 4-22,0 1 9,-1-1-9,10-4 0,5-4-13,4 0-10,-4 9-1,4-9-1,0-4 49,9 0 9,0 4 3,0-8 0,1-4-24,3-4-12,10 0 12,-4-8-12,-15-4 0,10-4 0,9-1-10,-5-3 10,1 0-9,-1-1 9,-9 1 0,9 0 0,1-8 0,-10-1 0,-9-7 0,5 3 0,-5 5 0,0-5 0,-5-3 9,1 8-9,0-1 11,-1 9-3,-4 0-8,-9 3 12,4 9 4,1 4 0,-1 0 0,5 8 0,0 0-16,-4 12 0,-5 4 8,4 9-8,1-1 0,-1 4-10,-4 1 2,9 3 0,0 0 8,-5 1 0,1 3 0,4 1 0,-5-9 0,10 4 0,-1-3 0,1-1 0,-5-4 0,4-4 0,6 1 8,-6-5-8,1-4 8,4-4-8,4-4 8,1 0-8,-5-4 0,5-8 0,0-4 0,8 0 8,-3 4-8,3-4-15,-4-5 4,1 1 1,3 0-2,-3-4 0,-1 0 0,5-1 0,-5 5 12,0 0-8,0-4 8,5 0-8,-14 3 8,5 5-8,9 0 8,-5 4-8,-9 0 8,0 0 0,0 4 0,5-4-8,-1 8 8,-3 0-12,-10 0 12,0 0-12,13 8-12,-4 0-2,-9-8-1,5 8 0,4 4 27,-4-4 0,-1 4 0,-4-4 0,0-8-12,-4 13 2,8-5 1,-4-8 0,-9 8-2,9-8 0,0 0 0,0 0 0,0 0 25,0 0 5,0 0 1,0 0 0,0 0-31,0 0-5,-9-4-2,9 4 0,0 0 29,-14 0 5,1-4 2,-6 4 0,-3 0-18,3 0 0,6 0-8,4 4 8,-14 4 0,5 0 10,9 0 0,-1 4 0,-3-4-10,4 4 0,0-4-10,4 5 10,5-1 0,-5 0 16,1-4-1,4 4-1,4-4-14,6 4 9,-1 0-9,0-3 8,-5-1-20,10 0-5,4 0-1,-4-4 0,-5-4 43,9 0 9,0 0 2,1 0 0,-6-8-24,5 4-12,-4 0 12,0-4-12,4-1 11,-4 1-11,-10-4 10,5 0-10,5 0 11,0 4-11,-10-4 12,-4 12-12,0-8 16,0 0-4,0-1-1,0 9 0,0 0-11,0 0 0,9-8 0,-9 8 0,0 0 0,0 0 0,0 0 0,0 0 0,0 0 0,5 8 0,-1 5 0,10-5 0,0-4 0,-1 4 0,-8-4 0,9 0 0,-5 0 12,4 0 0,-4-4 0,5 4 0,0-8-12,-5-4-17,4 0 4,-3 0 1,3-4 12,-4-1 0,0 1 0,1-4-9,-1-4 9,0 0 0,4-9 0,-8 1 0,4 0 0,-4-5 0,4-3 0,-5-1-8,1 1 8,-5 4 0,4-1 0,-4 9 0,5 4 0,0 4 0,-5-1 0,0 5 0,0 12 0,0 0 0,0 0 8,-5 16-8,-4 1-10,4 3-6,-4 0-2,0 12 0,0 1 18,4-1 0,-4 9 0,5-5 0,-5-4 0,9 5 0,-5-9 0,5 1 0,5-1 0,-5-8 9,4-4-9,1 1 12,4-1-12,0 0 10,0-12-10,0 4 10,5-4-24,0-8-5,4 0-1,0-4-610,-4 0-122</inkml:trace>
          <inkml:trace contextRef="#ctx0" brushRef="#br0" timeOffset="9936.3555">15343-228 460,'-23'0'41,"23"0"-33,-5 0-8,5 0 0,-9 4 232,9-4 45,-9 9 9,9-9 2,0 8-191,0-8-37,0 0-8,9 12-2,5 4-29,-1-4-5,6-4-2,-1 4 0,5-4-14,-1 1 0,1 3 0,0 0-765</inkml:trace>
          <inkml:trace contextRef="#ctx0" brushRef="#br0" timeOffset="11183.1806">15497 177 792,'-9'12'35,"9"-12"7,0 0-34,0 0-8,0 0 0,0 0 0,5 8 108,-5-8 20,9 4 4,0-4 1,-9 0-44,14-4-9,4 0-1,0 0-1,0-4-39,1 0-8,-6-4-2,5 4 0,1-4-12,-6-4-2,-8 3-1,8-3 0,1 0-6,4-4-8,-9 4 11,5-1-11,0 1 0,-1 0 0,1 4 0,0 4 0,-5 0 0,5 0 0,4-1 0,-5 9 0,-8-4 0,4 4 0,5 0 0,-5 4 0,4 5 20,1-1-2,-9 0-1,4 0 0,4 0-27,-3 0-6,-6 4 0,1-4-1,-1 4 5,5-3 2,-9-9 0,0 8 0,0-8-35,5 12-7,-5-4-2,0-8 0,0 0 28,0 0 6,0 0 0,0 0 1,0 0 19,0 0 0,0 0 0,0 0 0,-5-8 9,-4 4 6,-4-4 1,3 0 0,1 3 21,0-3 5,-4 0 1,-6 0 0,6 8-15,-6-4-4,6 4 0,-5 4 0,-5-4 20,5 8 3,4-4 1,5 4 0,-5 1-30,5 3-6,5 0 0,-1 4-1,0-4-11,5 4 10,0-4-10,0 5 10,10-9 0,-1 4 0,0 0 0,4-4 0,-3 0-10,3 0-14,5 0 3,1-4 1,-1-4 38,0-4 8,0 4 2,0 0 0,-4-8-22,4 0-4,-4 0 0,4 0-1,-4-4-11,0 8 8,-5-8-8,0 4 8,0-5 3,-5 5 0,-4-4 0,0 12 0,0 0 2,0 0 1,5-8 0,-5 8 0,0 0-22,0 0-5,0 0-1,0 0 0,0 0 14,0 0 0,0 0 0,-5 12 0,5-12 0,0 12 0,0 5 0,5-9 0,0 4 18,-5-12 6,4 8 2,1 0 0,4 0-26,0 0 8,-9-8-8,9 4 0,5-4 0,-5 0 0,4 0 0,-4-4 0,5-4 0,-5-4 0,5 0 8,-5-4-8,5 4 0,-5-5 8,4 1-8,1-4 8,0 0-8,-1-1 0,6 1 0,-6 4 0,5 4 0,-4 0 0,0-4 0,-5 7 0,-5 5-24,-4 4-8,14 0 0,-14 0-1,0 0 44,9 8 9,0 5 1,5-1 1,-5 4-35,0 4-7,-4 4-2,4-3 0,-5-1 30,5 4 5,-9-4 2,5 1 0,-5-1-24,0-4-5,0-4-1,-9 4 0,0 1-17,0-5-4,4-4-1,1 0 0,-5-8 9,-1 4 1,10-4 1,-9 0 0,-9-4 26,9 4-8,0-8 8,0 8 0,0-4 0,0 0 0,-1 0 0,10 4 0,-4-8 0,4 8 0,-9-4 0,9 4 0,0 0 0,0 0 12,0 0-2,0 0-1,0 0-9,0 0 10,9 0-10,5 4 10,-14-4-2,9 0 0,13 0 0,-3 0 0,3 0-8,1 0 0,4 4 9,-4-4-9,5 0 8,-6-4-8,1-9 8,0 9-8,0 0 0,-1-4 8,-3-4-8,-6 4 0,5-4 8,-4-4-8,0 4 8,-1-5-8,-3 1 16,-1 4-2,4-4 0,-4 0 0,-4 0 1,-5 3 0,5 1 0,-5 0 0,0 0-1,-5 4 0,0 0 0,-4 4 0,5 0-14,-5 4 11,0 0-11,-5 8 10,0 0-10,1 0 0,-1 4 0,0 0-11,-4 4 11,9 5 0,4-1 0,1 0 0,-1 0 0,5 1 0,5-1 0,-1 0 0,5-4 0,5-4 0,-5 1 8,14-5-8,-5 0 10,5-4-2,-5 0-8,5-8 12,4 0-12,-4 0 0,4-8 0,-4-1 0,0 1 0,4-4 0,-9-4 0,5-4-10,0-1 10,-5 1 0,0-4 0,1-1 0,-6-3-15,1-9-7,-5 1-2,0-4 0,0 3 43,-4 5 8,-1 3 1,1 1 1,-1 4 5,1 3 1,-5 1 0,0 8 0,-5 8-53,1 0-10,4 8-3,0 0 0,-14 4 21,5 4 10,5 4-10,-6 4 10,-3 8 0,4 1-9,-5 7 9,5 4 0,0 5 0,0-1-8,4-3 8,5 3 0,0-3 0,0-1 0,0-4 0,5 1 0,4-5 0,-5-4 0,5-3 8,5-1-8,0-8 0,4-4 0,5-4-12,-5-4 4,-4-4-165,-1 0-33,28-16-6,-9-4-2</inkml:trace>
          <inkml:trace contextRef="#ctx0" brushRef="#br0" timeOffset="11322.6409">17068-240 1490,'0'0'66,"-9"0"14,0 0-64,-5 0-16,14 0 0,-9 8 0,5-4 32,4-4 3,0 0 1,0 13 0,4-1-15,5-4-2,0 4-1,-4 0 0,4 0-18,5 0 0,-5 5 8,4-1-757</inkml:trace>
          <inkml:trace contextRef="#ctx0" brushRef="#br0" timeOffset="11620.4028">17082 254 1130,'0'0'50,"0"0"10,0 0-48,0 0-12,0 0 0,9 0 0,0 0 109,9-4 19,5 0 4,0-4 1,4-4-67,0 0-14,1-1-2,-1-3-1,-4 4-8,0-8-1,-1 0-1,1 3 0,-5 1-24,0 4-5,-4 0-1,0 0 0,-1 0 37,1 0 7,0 3 2,-5 5 0,-5 0-42,6 8-13,-1 0 8,-5 0-8,1 1 0,4 7 0,-5 4 0,1-4 0,-1 4 0,-4 0 0,0 1 0,0-1 0,0 4 0,0 0 0,-4-4 0,-1 1 0,-4-5 8,5 4-8,-5-8 12,0 4-12,-1-4 11,-3 0-11,4-8 10,-5 0-10,0 0 12,1 0-4,-1-8-8,0 4 12,-4-4-4,4-4 0,1 4-8,4 0 12,0 0-12,4 0-15,-4-1 3,9 9-650,0-8-130</inkml:trace>
          <inkml:trace contextRef="#ctx0" brushRef="#br0" timeOffset="11790.9779">17847 238 2134,'0'0'95,"9"-4"19,0-4-91,5 0-23,-5 4 0,0-1 0,0 1 75,-9 4 10,0 0 3,0 0 0,0 0-56,0 0-10,0 0-2,0 0-758,0 0-151</inkml:trace>
        </inkml:traceGroup>
      </inkml:traceGroup>
    </inkml:traceGroup>
    <inkml:traceGroup>
      <inkml:annotationXML>
        <emma:emma xmlns:emma="http://www.w3.org/2003/04/emma" version="1.0">
          <emma:interpretation id="{EF2CE6C3-5428-4C75-BEED-4618E11581EC}" emma:medium="tactile" emma:mode="ink">
            <msink:context xmlns:msink="http://schemas.microsoft.com/ink/2010/main" type="paragraph" rotatedBoundingBox="2146,5002 15782,4546 15820,5670 2184,61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CEE8BB1-8943-4B9C-ADF5-417289FCBEC3}" emma:medium="tactile" emma:mode="ink">
              <msink:context xmlns:msink="http://schemas.microsoft.com/ink/2010/main" type="inkBullet" rotatedBoundingBox="2157,5308 3384,5267 3395,5576 2167,5617"/>
            </emma:interpretation>
            <emma:one-of disjunction-type="recognition" id="oneOf5">
              <emma:interpretation id="interp25" emma:lang="en-IN" emma:confidence="0">
                <emma:literal>of</emma:literal>
              </emma:interpretation>
              <emma:interpretation id="interp26" emma:lang="en-IN" emma:confidence="0">
                <emma:literal>if</emma:literal>
              </emma:interpretation>
              <emma:interpretation id="interp27" emma:lang="en-IN" emma:confidence="0">
                <emma:literal>T</emma:literal>
              </emma:interpretation>
              <emma:interpretation id="interp28" emma:lang="en-IN" emma:confidence="0">
                <emma:literal>If</emma:literal>
              </emma:interpretation>
              <emma:interpretation id="interp29" emma:lang="en-IN" emma:confidence="0">
                <emma:literal>or</emma:literal>
              </emma:interpretation>
            </emma:one-of>
          </emma:emma>
        </inkml:annotationXML>
        <inkml:trace contextRef="#ctx0" brushRef="#br1" timeOffset="642645.3342">418 1683 172,'0'0'16,"0"0"-16,0 0 0,-13-4 0,-10-1 188,9 1 34,14 4 7,0 0 2,0 0-142,-4-8-28,-1 4-5,10-4-2,4 8 3,-9 0 1,0 0 0,14-4 0,4 4-5,0-4-1,-4 0 0,4 8 0,0 0-26,9 4-6,1-4 0,4 4-1,4-4-3,-4 0 0,9-4 0,4 5 0,1-5 10,4 4 2,0 0 0,5-4 0,-5 4-19,0-4-9,4 0 10,-3 0-10,-10 0 16,-1 0-4,-3 0 0,-1 0 0,-8 0-12,-1-4 0,-4 4 0,-5-4 0,0 0 8,-4 4 0,-5-5-8,5 1 12,-14 4-12,4-4 11,1-4-11,-1 0 10,-4 8-10,0 0 8,5-8-8,-5 0 8,0 0-8,0 8-9,-5-8 9,5 0-13,-4 0-3,-1 4 0,1-4 0,4-1 0,-10 5 6,6-4 1,-1 4 0,5 4 0,-9-4 0,0 0 0,5-4 0,-6 4 0,1 0 9,0 4 0,5-4 0,-5 0 0,0 0 0,-1 0 0,1-4 0,5 8 0,-5-4 0,9 4 11,-9-4-3,9 4 0,0 0 8,0 0 0,0 0 1,0 0 0,0 0-7,0 0-2,0 0 0,0 0 0,9 4 20,4 0 3,1-4 1,4 8 0,-4-4-10,4 0-2,5 0 0,0 4 0,-5 0-6,5 0-2,-5 0 0,5 4 0,-10-3 0,5-1-1,-4 4 0,0-4 0,-5 0 8,0 4 1,-9-4 1,4 4 0,-4-4-21,0-8 0,-9 13 0,-4-1 0,-1 0 14,-4-4-2,-5 0 0,5 4 0,-5-4-12,5 0 8,0-4-8,-1 4 0,1 1 8,5-1-8,3-8 0,1 4 0,0 4 0,9-8 0,0 0 0,0 0-10,5 12-53,4 0-10,0-8-3</inkml:trace>
      </inkml:traceGroup>
      <inkml:traceGroup>
        <inkml:annotationXML>
          <emma:emma xmlns:emma="http://www.w3.org/2003/04/emma" version="1.0">
            <emma:interpretation id="{39196A33-4559-4A63-A731-C14B1D6C9A8D}" emma:medium="tactile" emma:mode="ink">
              <msink:context xmlns:msink="http://schemas.microsoft.com/ink/2010/main" type="line" rotatedBoundingBox="3894,4944 15782,4546 15820,5670 3931,6068"/>
            </emma:interpretation>
          </emma:emma>
        </inkml:annotationXML>
        <inkml:traceGroup>
          <inkml:annotationXML>
            <emma:emma xmlns:emma="http://www.w3.org/2003/04/emma" version="1.0">
              <emma:interpretation id="{7D96082D-7101-4185-B8DA-F02729D23827}" emma:medium="tactile" emma:mode="ink">
                <msink:context xmlns:msink="http://schemas.microsoft.com/ink/2010/main" type="inkWord" rotatedBoundingBox="3895,4971 8020,4833 8042,5483 3916,5621"/>
              </emma:interpretation>
              <emma:one-of disjunction-type="recognition" id="oneOf6">
                <emma:interpretation id="interp30" emma:lang="en-IN" emma:confidence="0">
                  <emma:literal>Treatment</emma:literal>
                </emma:interpretation>
                <emma:interpretation id="interp31" emma:lang="en-IN" emma:confidence="0">
                  <emma:literal>7reatmcnt</emma:literal>
                </emma:interpretation>
                <emma:interpretation id="interp32" emma:lang="en-IN" emma:confidence="0">
                  <emma:literal>7reatment</emma:literal>
                </emma:interpretation>
                <emma:interpretation id="interp33" emma:lang="en-IN" emma:confidence="0">
                  <emma:literal>7uatmcnt</emma:literal>
                </emma:interpretation>
                <emma:interpretation id="interp34" emma:lang="en-IN" emma:confidence="0">
                  <emma:literal>7uatment</emma:literal>
                </emma:interpretation>
              </emma:one-of>
            </emma:emma>
          </inkml:annotationXML>
          <inkml:trace contextRef="#ctx0" brushRef="#br1" timeOffset="643137.6017">2098 1347 288,'0'0'25,"0"0"-25,0 0 0,0 0 0,0 0 203,0 0 35,0 0 7,0 0 2,0 0-111,0 0-23,5-8-4,4 4-1,5-5-58,-1 1-12,6 0-2,3 4-1,1-4-6,4 0-1,5 0 0,0 4 0,-9-4-28,4 4 0,1 0 0,-6 0 0,1 4-9,-5 0-8,-9 0-2,1 4 0,-1 0-37,-9-4-7,0 0-1,0 0-1,0 0-2,0 0 0,0 0 0,-5 8 0,-4-4 43,0 4 8,0 0 1,0-4 1,-10 4 42,10-4 8,0 4 1,0 0 1,0 5-8,0-5-2,4 8 0,1 0 0,-5 0 13,4 9 3,1-5 0,4 0 0,-5 0-14,5 5-2,-5-1-1,1 0 0,-1 0 1,5 5 0,0-1 0,0-4 0,-4 1-16,-1-5-4,5 0 0,0-4 0,-4 4-8,4-3 10,0-5-10,0 4 10,0-4-10,0-12 0,0 0 0,0 0-548,0 0-104</inkml:trace>
          <inkml:trace contextRef="#ctx0" brushRef="#br1" timeOffset="644439.3405">2567 1727 345,'0'0'31,"0"0"-31,0 0 0,0 0 0,0 0 149,0 0 24,0 0 5,0 0 1,0 0-67,0 0-12,0 0-4,0 0 0,0 0-52,14 0-12,0-4-1,-1-4-1,1 0 3,0-4 1,-1 4 0,1 0 0,0-5-2,-1 1 0,1 0 0,0 0 0,-1-8 13,1 0 3,-5 3 0,0 1 0,-4-4 3,-1 8 1,1 0 0,-5-1 0,4 1-20,-4 4-3,-4 4-1,-1-4 0,-4 4 4,0 0 0,0 4 0,0 0 0,0 0-32,0 4 0,-5 0 0,5-4 0,0 0 0,4 4 0,5-4 0,0 0 0,-9 8 0,9-8 0,0 0 0,0 0-10,0 0 10,9 8 16,0 0-4,5 5-1,-5-5-11,0-4 0,5 0 0,-5 4 8,0-4-8,0 4 0,-9-8 0,9 8 0,0-4 0,-4 4-11,-5-8 3,4 12 0,1 1-4,0-5 0,-5 8 0,4-4 0,-4-12 12,0 12 14,0 0-3,-4 0-1,4 0-32,0 1-6,0-5-2,0 4 0,0-12 30,0 8 0,0-8 0,0 0 0,0 16 0,0-16 0,0 0 0,9 16 0,0-4 0,0 1 0,-9-13 0,14 8 0,-1-8 0,1 0 0,4-4 0,0 0 0,-4 0 8,4 0 8,5-1 2,0-7 0,-10 4-18,6-8 0,3 0 0,-4 4 0,-4-4 13,4-5-1,-4 5 0,0 0 0,-5 0-22,0 4-5,0-5-1,0 5 0,-4 0 16,-5 0 0,0 0 0,-5 4 0,5 8 14,0 0-1,0 0 0,-4-8 0,-6 8-13,-3 0 8,4 0-8,0 4 0,-1 4 11,1 0-11,0 4 12,0 0-12,5 8 0,-1-3 0,0 3 0,5 0-12,0 0 12,5-4 0,4 1 0,-4-1 0,4-4 0,4 4 0,-3-8 12,3 4-12,-4-8 0,5 5 0,0-5 0,4 0 0,0-8 8,0 0-8,0 0 0,1-5 0,-1 1 0,5 0 8,-5 0-8,0-8 0,0 0 10,-4-4-10,4-1 8,-4 1-8,0 4 0,4 0 0,-9 0 0,4-1 0,1 1-21,-5 8-10,5 0-1,-5 0-1,0 0 49,5 4 9,-5 0 3,0 0 0,-9 4-45,9 4-9,5-4-2,-5 4 0,0 0 28,5 0 0,-14-4 0,9 4 0,0 4 0,-9-8 0,9 8 0,-9-8 0,0 0 8,4 8 8,-4-8 0,0 0 1,0 0-17,0 0 0,0 0 0,0 0 0,0 0 0,0 0 0,0 0 8,0 0-8,0 0 0,-9 0 0,0 0 0,-4-4 0,-1 0 0,0 4 8,1 0-8,4 0 0,-10 0 12,6 0-4,-1 4 0,0 0-8,-4 4 11,4-4-11,-4 4 10,5 5-10,4 3-21,-1-4-11,1 4-1,0 4-1,5 0 56,-1-3 11,5-1 3,0 0 0,5 0-28,-1-4-8,1 5 0,4-5 0,5-4 11,-1 0-11,1 0 10,-1-8-10,1 4 0,4-4 0,-4-4 0,4-4 0,-4-4 0,0 4 0,-5-4 0,4-1 0,1 1 0,-9 0-8,4-4 8,-5 4 0,5 0 0,-4-1 0,-5 1-8,4 4 8,-4 8 0,0 0 0,0 0 0,0 0 0,0 0 0,0 0 0,0 0 0,0 0 0,0 0 0,9 4 0,1 4 0,-1 5 0,4-5 0,-4 4 0,5 0-8,0-4 8,-1-4 0,1 0 0,0-4 0,4 4 0,5-4-12,-5-4-6,-4 0-1,4 0 0,0-8-21,0 0-4,0-4 0,1-5-1,-1-3 7,-4 0 2,4-5 0,-5 1 0,-3 0 36,3-5 10,-8 1 1,-1-8 0,1 3-11,-1-3 0,-4-1 9,-4 5-9,4 3 20,0 5-1,0 4 0,0 8 0,0-1-4,-5 9-1,5 8 0,0 0 0,0 16-14,-4 1 0,4 7 8,-5 4-8,5 5 0,-4 7 0,-1-7 8,1 3-8,4 0 13,0 1 0,0-1 0,4 1 0,1-5-13,-1-4 11,5 1-11,0-5 10,0 0-10,5-4 0,0-3 9,-1-5-9,6-8-104,-6 0-26,1-8-5</inkml:trace>
          <inkml:trace contextRef="#ctx0" brushRef="#br1" timeOffset="644579.6973">3901 1290 954,'-27'4'42,"18"-4"9,9 0-41,0 0-10,0 0 0,-9 8 0,0-4 70,9-4 12,0 0 2,0 0 1,0 8-45,0-8-8,9 8-3,4 1 0,6-1-11,3 0-2,1 0-1,5-4-637</inkml:trace>
          <inkml:trace contextRef="#ctx0" brushRef="#br1" timeOffset="645962.7376">4070 1585 288,'0'0'25,"0"0"-25,0 0 0,0 0 0,0 0 159,0 0 26,0 0 6,13 0 1,-13 0-64,14-4-13,0-4-3,4 4 0,-9-4-52,5 4-10,-1-4-2,1-4-1,-5 4-11,5-4-3,-1 4 0,-3-5 0,-1 5 1,4 0 0,-8-4 0,4 4 0,-9 8 1,0 0 0,0 0 0,0 0 0,0 0-19,0 0-4,0 0-1,0 0 0,0 0 16,0 0 3,0 0 1,-5 12 0,5 4-23,0-4-8,-4 5 0,4-1 0,0 0 8,-5 0-8,5 0 0,0 1 0,0-5 0,5 0 8,-5 0-8,4 0 0,1 0 0,-5 0 0,5-3 8,-5-9-8,0 0 0,0 0 0,0 0-9,9-5 9,0-3-11,0 0 11,-5 0-12,1-4 12,9 0-8,-5-4 8,0 4 0,0-1 0,0-3 0,0 0 0,0 0 0,-4 0 0,4 4 0,0-1 0,0 5 0,0-4 0,0 4-22,0 0-4,-4 4-1,-5 4 0,14-4 27,-14 4 0,9 4 0,-5 4 0,-4-8 0,9 12 0,-4 0 0,0 5 0,-1-5 15,1 4 8,-5 0 1,4 4 1,1-4-25,-5 1 0,0-1 0,0-4 0,0 4 0,0 0 8,0-4-8,0-12 0,0 13 8,0-13-8,0 0 8,0 0-8,0 0 9,0 0-9,4-8 10,5-1-10,-4 1 11,4-4-11,-4 0 12,-1-4-12,5 0 8,0 0-8,5 3 0,-5 1 0,5-4 0,-1 4 0,-3 0 0,3 0 0,1 4 0,-5-1 0,9 5 0,-4 0 0,-5 4-9,0 0 9,0 0-8,0 0 8,-9 0 0,14 4 0,-10 4 0,6 1-8,-1-1 8,0 4-12,-5 0 12,1 0-12,-1 0 12,1 0 0,0 5 0,-1-5 0,-4 0 0,5 0 0,-5-12 0,9 8 0,0 0 0,0 0 0,0 0 0,0-4-8,0-8-6,0 4-1,5-4 0,0 4 0,-1-12 2,-4 4 0,5 0 0,0-4 0,-1-4 13,6-1-12,-6-3 12,6 4-12,-6-4 12,5 4 0,1-5 0,-1 5 0,-5 0 0,6 0 0,-6-4 0,1 7-9,-5 1 9,0 0 8,0 4-8,-4 0 11,-5 8 6,0 0 2,0 0 0,0 0 0,0 0-10,-9 0-1,-5 4-8,5 4 12,0 0-12,-5 8 0,5-3 0,0 3 0,0-4-16,0 8-5,4-4-2,1 0 0,-1 1 37,5-1 7,0 4 2,5 0 0,-1-3-37,1-1-7,4 0-2,0 0 0,5 0 23,-5-4 15,4-4-3,6 1 0,-6-5-49,10-4-11,-5 0-1,1 0-1,-6-8 10,1-5 1,4-3 1,0 4 0,0 0 29,-4-4 9,9 4 0,-5-9 0,-4 5 0,4 0 0,-4 0 0,-1 0 0,1-1 12,-5 1 10,0 4 2,0-4 0,0 4 12,0 4 2,-4-4 1,-5 7 0,5-3-20,-5 8-4,0 0-1,0 0 0,0 0-14,0 0 0,0 0 0,9 13-10,-5-5 10,1 4 0,-1 0 0,1 0-8,-1 0 8,-4 0 0,5 5 0,0-5 0,-1 0-9,-4-4 0,0-8 0,5 12 0,-1-4-7,-4-8-2,0 0 0,0 0 0,0 0-10,9 0-1,0 0-1,-4-4 0,4 0 42,0-8 8,5 4 1,-5 0 1,0 0-35,5 0-7,-1-1-2,1 1 0,0 0 35,-1-4 7,-8 4 2,4 4 0,0 4-35,0 0-7,0 0-2,-9 0 0,9 4 22,-4 4 12,4 0-2,-4 4 0,-1-4-10,1 1-14,-5 3 3,4 0 1,1 0 10,-5 0 8,4 0-8,1 0 11,0 1-11,4-1 0,-5 0 0,5-8 8,0 4-8,1-4-11,3 0 3,1-4 0,4 0 24,-4 0 4,4-8 2,0 0 0,-9 0-11,5-8-3,4-1 0,0 1 0,1 0-8,-1-4 8,4-5-8,-3 1 8,-1 0-8,-4-4 12,-1-5-12,1 1 12,0 4 4,-5-5 0,-5 5 1,5-1 0,-4 5 2,-1 0 0,1 8 0,0 4 0,-5-1-19,0 5-16,0 8 4,0 0 0,0 0 29,-10 12 7,1 5 0,5-1 1,-5 4-40,0 8-8,4 1-1,0 3-1,1-4 38,-1 5 8,1-5 2,-1 0 0,1 5-37,4-5-7,4 1-2,-4-1 0,5-4 47,-1-4 10,5-3 2,5-1 0,0-4-19,-1-4-3,1-4-1,4-4 0,0-4-89,1-4-19,-1 4-3</inkml:trace>
          <inkml:trace contextRef="#ctx0" brushRef="#br1" timeOffset="646118.5494">5982 1209 1497,'-32'4'66,"32"-4"14,0 0-64,0 0-16,-9 4 0,9-4 0,0 0 47,9 8 5,0-4 2,5 4 0,4-4 16,5 1 3,9-1 1,-5-4 0,0 4-62,1 0-12,4 0 0,-5 0-869</inkml:trace>
        </inkml:traceGroup>
        <inkml:traceGroup>
          <inkml:annotationXML>
            <emma:emma xmlns:emma="http://www.w3.org/2003/04/emma" version="1.0">
              <emma:interpretation id="{25CDCB92-DB52-4BA3-91EB-621BC2736C4C}" emma:medium="tactile" emma:mode="ink">
                <msink:context xmlns:msink="http://schemas.microsoft.com/ink/2010/main" type="inkWord" rotatedBoundingBox="8951,4787 12178,4679 12216,5791 8988,5899"/>
              </emma:interpretation>
              <emma:one-of disjunction-type="recognition" id="oneOf7">
                <emma:interpretation id="interp35" emma:lang="en-IN" emma:confidence="0">
                  <emma:literal>Effect</emma:literal>
                </emma:interpretation>
                <emma:interpretation id="interp36" emma:lang="en-IN" emma:confidence="0">
                  <emma:literal>Effect E</emma:literal>
                </emma:interpretation>
                <emma:interpretation id="interp37" emma:lang="en-IN" emma:confidence="0">
                  <emma:literal>Effect c</emma:literal>
                </emma:interpretation>
                <emma:interpretation id="interp38" emma:lang="en-IN" emma:confidence="0">
                  <emma:literal>Effects</emma:literal>
                </emma:interpretation>
                <emma:interpretation id="interp39" emma:lang="en-IN" emma:confidence="0">
                  <emma:literal>Effect =</emma:literal>
                </emma:interpretation>
              </emma:one-of>
            </emma:emma>
          </inkml:annotationXML>
          <inkml:trace contextRef="#ctx0" brushRef="#br1" timeOffset="647023.6467">7157 1250 518,'0'0'46,"0"0"-37,4-9-9,-4 1 0,5-4 197,-1 0 38,-4 12 7,0 0 2,0 0-119,0 0-23,0 0-5,0 0-1,0 0-41,5 12-9,-1 0-2,-4 9 0,5-1-16,-5 0-4,0 4-1,4 1 0,-8 3-1,8 0 0,-4 1 0,5-1 0,-5-4-10,0 5-3,0-5 0,5-4 0,-1 0-1,1-3 0,-1-1 0,1-4 0,-1 0-27,1 0-5,-1-8-2,-4-4-588,10 0-118</inkml:trace>
          <inkml:trace contextRef="#ctx0" brushRef="#br1" timeOffset="647201.9453">7188 1152 979,'0'0'43,"0"0"9,-4-4-41,4 4-11,0 0 0,0 0 0,0 0 70,0 0 12,0 0 2,0 0 1,0 0-29,14-8-7,-1-4-1,5 8 0,1 0-12,3 4-4,1 0 0,0-4 0,0 4-42,4 0-9,-4-4-1,0 8-1,-5-4 21,0 0 0,0 0 0,0 0 0,-4 0-117,-14 0-19,0 0-4,0 0-1</inkml:trace>
          <inkml:trace contextRef="#ctx0" brushRef="#br1" timeOffset="647364.9258">7293 1266 1267,'-9'8'28,"-5"0"5,5 0 2,0 4 1,-4 0-36,3-4 0,6 1 0,-1 3 0,1-4 70,4-8 7,0 8 2,0-8 0,0 0-24,13 8-5,6-8-1,3 0 0,10 0 12,-4 0 3,3 0 0,1 0 0,-4 0-52,-1 0-12,-4 0 0,-1 0 0,6 0-48,-10 0-13,-4 0-3,-14 0-742</inkml:trace>
          <inkml:trace contextRef="#ctx0" brushRef="#br1" timeOffset="647698.7745">7243 1634 460,'0'0'20,"0"0"5,0 0-25,0 8 0,0-8 0,9 4 0,0 4 220,0-4 40,-4 0 7,9 0 1,-1-8-157,1 4-32,4-4-7,0 4 0,-4 0-36,4 0-6,-4 0-2,0 0 0,4-4-19,-5 4-9,1-4 8,0 4-8,-5 4-122,4-4-30</inkml:trace>
          <inkml:trace contextRef="#ctx0" brushRef="#br1" timeOffset="648491.0932">7748 1666 518,'0'0'46,"5"-4"-37,4 0-9,-4-4 0,4 4 121,0 0 23,5 0 4,-1-8 0,5 4-71,1-4-14,-1 0-3,9-5-1,-4-3-59,0 0 0,9 4 0,-10-5 0,-3 1 31,-1-4 13,0 4 4,5-9 0,-5 1 11,0 0 2,-9-5 1,5-3 0,0 0-30,-5-1-7,0 1-1,-5 3 0,-4 5 30,0 4 6,0-1 0,0 9 1,-4 4-46,-1 0-15,5 4 8,0 8-8,-13 12 0,-6 8 0,10 4 0,-9 13 0,4 3 0,1 13 0,-6 0 0,1 11 0,-4-3 0,-1 4 0,0 4 0,0-1 0,0-3 0,5-4 0,0 0 0,0-1 0,9-11 0,0-5 0,4-3 0,1-5 0,4-7 0,0-1 0,4-8 0,1-4 0,4-8 0,0 1 0,4-9 0,1-5 0,4 1 55,1-8 7,-1 0 2,0-4 0,0-4-52,-4-5-12,0-3 0,-5 0 0,0-5 0,-5-3 0,1 4 0,-5-1 0,-5 5 0,-4 8 0,5-5 0,-1 5 0,-9 0 0,10 4 0,-5 4 0,4 3 0,1 1-48,-5 0-13,9 8-3,0 0 0,0 0 64,0 0 23,0 0-1,0 0 0,0 0-22,4 12 0,5-3 0,5-1-8,0-8 8,-1 0 0,5 0 0,-4-4-8,4 0-11,5-5-1,0-3-1,4 0 0,-4-4 8,4-4 1,-4 0 1,4-9 0,-4 5 11,0-4 0,-5-9 0,5-3 0,0-1 0,-5-3 9,0-1-1,-4-3-8,-1-1 22,1 5-2,0 3-1,-1 5 0,-8 7 0,4 5 0,0 4 0,-4 4 0,-1 3 13,-4 5 2,0 8 1,0 0 0,-4 17-44,-6 3-9,1 4-2,-4 8 0,-1 13 20,0 4-10,1-1 10,-5 9-8,-5-1 8,5 1 0,4 4 8,-4-1-8,-1-3 0,6 0 0,-1-5 0,0 1 0,5-4 0,0-5 0,5-7 0,-1 3 0,5-12 8,0 1-8,0-9 10,5 0-10,4-8 16,0-4-2,-5 0-1,-4-8 0,10-4-1,3 0 0,-4-4 0,5-8 0,-5-4-12,0-4 0,0 3 8,0-7-8,1 0 0,-6-1 0,-4 5 0,5-8 0,-5-1 0,0 1 0,0 4 0,-5 3 0,5 5-14,-4 0 4,-1 4 1,-4 4 0,4-1 9,-4 5 0,5 4 0,4 4 8,-9-8-8,9 8-8,0 0 8,0 0-12,0 0-4,0 0-2,0 0 0,0 12 0,0-4-20,4 5-4,1-5-1,-1 4 0,10-4-119,-5-4-24,14-4-5,0 0-487</inkml:trace>
          <inkml:trace contextRef="#ctx0" brushRef="#br1" timeOffset="649223.7158">8677 1476 1465,'0'0'32,"0"0"6,5-12 2,-1 4 2,1-4-34,-1 4-8,-4-4 0,-4 3 0,4 1 60,0 0 11,-5 0 1,1 4 1,-5 4-7,0-4-2,-1 4 0,-3 0 0,-1 4-51,0 0-13,1 0 0,-1 8 0,1-4 0,-1 5 0,0 3 0,5 0 0,0 4 0,0-4 0,4 5 0,1-1 0,-1-4 0,5 0 0,5 0 0,-1-3 0,1 3 0,9-4 0,-1 0 0,1-4 0,4 4 54,0-8 8,5 0 2,0-4 0,4-8-52,-9 4-12,5-4 0,0-4 0,0 0 0,-1-4 0,1 0 0,0-1 0,-5 1-17,0 0-7,5-4 0,-9 4-1,-1-5 25,1 5 0,0 0 0,-1 0 0,-3 0 15,3 3 8,-4-3 1,0 8 1,5 0-43,-5 0-9,0 4-1,0 0-1,5 4-5,-5 0-1,0 4 0,5 0 0,-5 4 35,5-4 0,-5 0 0,4 4 0,-3 0 0,-1 0 0,0 0 0,0 1 0,-9-9 0,9 8 0,0 0 0,-9-8 0,0 0 0,0 0 0,0 0 0,0 0 0,0 0 0,0 0 0,0 0 0,0 0 0,0 0 0,0 0 0,0-8 0,0 8 0,0-8 0,-9-1 0,4 1 0,-4 4 0,0 0 24,-4 4 12,3 0 3,-3 0 0,-5 4-25,4 4-5,0 1-1,5-1 0,-9 4-8,4 0 0,1 4 0,-1-4 0,5 4 16,0 5 0,4-1 1,5 0 0,-4 0-17,8-3 0,-4-1 0,9 0 0,0-4 0,0 0 0,5-4 0,0 0 0,4 5 0,0-9 0,0-4 0,5-4 0,0-1 0,0-3 0,4 4 0,0-8 0,-4-4 0,4-4 0,1 0 0,-5-5 0,4-3 0,-4 0 0,-10-5 0,5 1 0,-4-1 0,0-3 0,-1 0 0,-3-1 0,-6 1 0,5 3 0,0 1 0,-4 8 0,-5-1 0,0 9 0,0 8 0,0 0 0,0 4 0,0 4 0,0 0 0,0 0 0,0 20 0,-5 1 0,-4 3 0,5 4 0,4 5 0,0-1 0,-5 0 0,1 1 0,-1-1 0,0-4 0,10 5 0,-5-5 0,-5 0 0,5-3 0,10-5 0,-6-4 0,1 0 55,8-4 7,-4 5 2,10-9 0,-6-4-103,6 0-20,-1-8-4,0-4-615,0 0-123</inkml:trace>
          <inkml:trace contextRef="#ctx0" brushRef="#br1" timeOffset="649369.182">9488 1221 1036,'-5'-8'92,"1"4"-73,-6-4-19,1 8 0,0-4 141,9 4 25,-9 0 5,5 0 1,-6 0-101,10 0-20,0 0-4,0 0-1,0 0-12,0 0-2,10 4-1,8 4 0,0-4-14,0 4-2,5 0-1,4 0 0,1 1-122,-1-5-25</inkml:trace>
          <inkml:trace contextRef="#ctx0" brushRef="#br1" timeOffset="649575.6464">10125 1233 1504,'0'0'67,"0"0"13,-14 0-64,10-4-16,4 4 0,0 0 0,-9 0 84,9 0 12,0 0 4,0 0 0,0 0-28,0 0-4,0 0-2,13-8 0,6 4-38,-1 0-8,0 0-2,0 0 0,0 0-33,1 4-6,3 4-2,-8-4-605,4 4-122</inkml:trace>
          <inkml:trace contextRef="#ctx0" brushRef="#br1" timeOffset="649743.4969">10143 1359 1378,'-27'16'61,"18"-12"13,0 4-59,4 0-15,-4-4 0,0 4 0,4 0 104,5-8 19,5 5 3,4 3 1,-9-8-38,9 8-7,9-4-2,1 0 0,8-4-40,0 0-8,1-4-1,3 4-1,6 0-20,-5-4-10,-5 4 10,0-4-674,1-4-134</inkml:trace>
        </inkml:traceGroup>
        <inkml:traceGroup>
          <inkml:annotationXML>
            <emma:emma xmlns:emma="http://www.w3.org/2003/04/emma" version="1.0">
              <emma:interpretation id="{1B924C64-5A3F-47E6-AE88-5B87E5A32899}" emma:medium="tactile" emma:mode="ink">
                <msink:context xmlns:msink="http://schemas.microsoft.com/ink/2010/main" type="inkWord" rotatedBoundingBox="12808,4645 15782,4546 15811,5389 12836,5488"/>
              </emma:interpretation>
              <emma:one-of disjunction-type="recognition" id="oneOf8">
                <emma:interpretation id="interp40" emma:lang="en-IN" emma:confidence="0">
                  <emma:literal>di-all</emma:literal>
                </emma:interpretation>
                <emma:interpretation id="interp41" emma:lang="en-IN" emma:confidence="0">
                  <emma:literal>di-as</emma:literal>
                </emma:interpretation>
                <emma:interpretation id="interp42" emma:lang="en-IN" emma:confidence="0">
                  <emma:literal>di-a,</emma:literal>
                </emma:interpretation>
                <emma:interpretation id="interp43" emma:lang="en-IN" emma:confidence="0">
                  <emma:literal>di-al,</emma:literal>
                </emma:interpretation>
                <emma:interpretation id="interp44" emma:lang="en-IN" emma:confidence="0">
                  <emma:literal>di-a.</emma:literal>
                </emma:interpretation>
              </emma:one-of>
            </emma:emma>
          </inkml:annotationXML>
          <inkml:trace contextRef="#ctx0" brushRef="#br1" timeOffset="650876.7978">11026 1456 806,'0'0'36,"0"0"7,0 0-35,0 0-8,0 0 0,0 0 0,0 0 53,0 0 9,0 0 2,0 0 0,0 0-16,10-4-4,-10 4 0,0 0 0,0 0-4,4-4-2,-4 4 0,0 0 0,5-4 6,-5 4 2,0 0 0,4-4 0,1 4 14,-1-4 4,5-4 0,-4 4 0,0 0-52,-1-1-12,1-3 0,8 0 0,-8-4 44,4 0 7,0 0 1,5-4 0,-5 0-25,5 3-5,-5-3-1,4-4 0,1 4-21,0 0-10,4-5 1,-5 5 0,1-4 27,-5 4 6,5-5 0,4 5 1,-4 0-25,-1 4 0,1 0 0,0 8 0,4 0 0,-4 0 0,-5 0 0,4 0 0,1 8 0,0 0 0,-1-4-8,-4 8 8,1 0 0,-1-4 0,4 8-9,-4-4 9,-9-8 0,0 0 0,5 8-8,4 4 8,-4-8 0,-1 5-10,-4-9 10,0 0-8,0 0 8,0 0 0,0 0-9,0 0 9,0 0 0,0 0 0,0 0 0,0 0 0,0 0 0,-9 0 0,9 0 0,-9-5 0,-14-3 0,10 8 0,-1-4 0,-4 8 0,-1 0 0,1 5 0,0-5 0,4 8 0,1 0 0,-5 0 8,4 0-8,0 4 0,1 1 0,8-5-17,-4 4 2,4 0 1,1-4 26,4 0 4,4 0 2,-4 1 0,5-5-29,4 0-5,0 0-2,9-4 0,-4 0 18,4-4 0,10 0 0,-1-4 0,5 4 24,-5-8 9,-4 4 2,4-8 0,0 0-35,1-5-17,-1-3 1,0 0 1,-4-4-4,0-1-1,0-3 0,-10-4 0,1-1 31,0-3 5,-5-1 2,0 1 0,0 4-18,-5-1 0,1 9 8,-5-4-8,0 7 0,-5 5 8,5 0-8,0 16 0,0 0 13,0 0-4,-9 0-1,0 8 0,5 4-8,-5 8-11,0 9 3,-1-1 0,6 0-12,-1 1-3,1-1 0,-1 4 0,5-3 37,-4 3 7,4-4 2,4 5 0,-4-9-37,5 0-7,4-3-2,0-1 0,-4 0 31,4-8 7,0 0 1,4 1 0,-4-1-174,5-8-34,9 0-8,-5-8 0</inkml:trace>
          <inkml:trace contextRef="#ctx0" brushRef="#br1" timeOffset="651256.4419">12028 1237 345,'0'0'15,"0"0"4,0 0-19,0 0 0,0 0 0,0 0 0,0 0 220,0 0 40,0 0 8,0 0 1,0-8-175,0 8-35,0 0-7,5-12-2,-5 8 11,9-4 3,-5 4 0,-4 4 0,0 0-52,9-8-12,1 4 0,3 4 0,-13 0 33,0 0 4,0 0 1,9 0 0,0 8-29,-9-8-9,0 0 0,0 12 0,5-4 10,-5 8-10,0-3 8,-5-1-8,-4 0 0,0 0 0,5 0 0,-5 4 0,-5-4 0,0 5 0,5-9 8,0 4-8,-5 0 16,10-4-3,-5 0 0,4 4 0,1-4-13,-6-4 11,10-4-11,0 9 10,0-9 10,0 0 3,0 0 0,10 4 0,-1 0-4,4 0-1,1-4 0,4 0 0,-4-4-5,4 4-1,9-4 0,-4 0 0,-5-1-12,-4 1 0,-5 0 0,5 0-634,4 0-130</inkml:trace>
          <inkml:trace contextRef="#ctx0" brushRef="#br1" timeOffset="652923.6256">12411 1092 853,'0'0'37,"0"0"9,0 0-37,0 0-9,0-8 0,0 8 0,0 0 114,0 0 21,0 0 4,9-8 1,0-1-56,0 5-12,0 0-1,0 0-1,0 0-17,5 4-3,0 0-1,-1 0 0,1-4-12,-1-4-2,1 8-1,4-4 0,1 0-16,-6 4-3,1 0-1,0 0 0,-1 0-14,-4 0 0,-9 0 0,0 0 0,9 0 0,-9 0 0,0 0 0,0 0-577,10 0-119</inkml:trace>
          <inkml:trace contextRef="#ctx0" brushRef="#br1" timeOffset="653759.4909">12834 1250 529,'0'0'23,"0"0"5,0 0-28,0 0 0,0 0 0,0 0 0,0 0 108,0 0 15,0 12 3,0-12 1,0 0-56,0 0-11,0 0-3,0 0 0,-5 12-1,5-12 0,0 0 0,0 0 0,0 0-6,0 0-2,0 0 0,5 4 0,9 0-24,-10 0-6,5-8-1,0 4 0,5-4 4,0 0 1,-5 0 0,0-8 0,5 4 0,-1-9 0,1 1 0,-5 4 0,9-4 2,-4-4 0,0 3 0,4 1 0,-5 0-4,6 0-1,-6 0 0,5 4 0,-4-5-6,0 5-1,-1-4 0,6 4 0,-6 4-12,1 0 0,-5 0 0,5 4 0,-1 0 0,-3-1 0,3 5 0,-4 5-10,5-1 10,-5 0 0,-9-4 0,14 8-8,-5 0 8,0-4-8,0 4 8,0 0-8,-4 0 8,-1 4 0,5-4 0,-9-8 0,0 0 0,0 0 0,0 0 0,0 0 0,5 8 0,-5-8 8,0 13-8,0-13 0,0 0 8,0 0-8,0 0 8,0 0-8,-9 4 0,0 0 0,-5-4 0,0 8 0,1-4 0,-1 0 0,-4 4 0,0 0 0,4 4 0,-4 4 8,0-3-8,-1-1 0,1 0 0,4 4 9,5-4-9,0 4 0,5-4 8,-5 5-8,9-1 0,0 0 0,0-8 12,0 4-12,9 0 12,0-3-12,0-1 0,5-4-22,4 0 3,-5-4 1,6 0 46,-6-8 10,6 0 2,-1-1 0,0-3-24,0 0-4,5-4 0,-5 0-1,0-4-11,1-1 8,-6 1-8,5-4 8,5 4-8,-9-5 0,-1 1 9,-3 0-9,3-9 9,-4 5-9,0-4 12,-4-1-12,-5 9 8,5 0-8,4 3 0,-9 5 0,-9 0 0,9 0 0,4 8 0,-4 8 0,0 0 0,0 0 8,0 0-8,0 0 10,0 8-18,-4 4-4,-6 8-1,6 0 0,-1 5 2,1 3 1,-5-4 0,4 5 0,1-1 22,-1 4 5,0 1 1,5-1 0,-4-4-18,4-3-17,4-1 3,6-4 1,-6 1 13,1-1 15,4-8-3,0 0-1,0-4-25,5 0-5,-5-4-1,4-4 0,6 4-171,-1 0-34,-18-4-7,23-12-2</inkml:trace>
          <inkml:trace contextRef="#ctx0" brushRef="#br1" timeOffset="654299.2703">13808 1339 518,'0'0'23,"0"0"5,0 0-28,0 0 0,0 0 0,0 0 0,0 0 172,0 0 28,0 0 7,0 0 1,0 0-111,0 0-21,0 0-5,0 0-1,0 0-10,0 0-1,0 0-1,0 0 0,0 0 5,5 0 1,4-8 0,0-1 0,5 1-20,-1 0-3,-8 0-1,4 0 0,0-4-12,0 4-4,-4 0 0,4 0 0,-9 0-24,4-5 0,6 9 0,-10 4 0,0 0 48,0 0 4,4-8 0,-4 8 1,0 0-40,0 0-13,0 0 8,0 0-8,0 0 0,0 12 0,-4 1-8,4 3 8,0-4-8,0 4 8,-5 0 0,0 0-9,1 1 9,-1 3 0,5-4 0,-4 4 0,-1-4 0,1 1 0,4-5 0,0 4 0,-9-4 0,9 4 0,-5-4 0,5-3 0,0 3 0,-5-4 9,1-4-9,4 4 0,0-8 9,0 0-9,0 0 0,-5 8 9,5 0-9,0 0 10,0 0-10,-9 0 10,5-4-2,4-4 0,0 0 0,0 0 0,-14 9 4,5-5 1,9-4 0,0 0 0,-9 4 0,9-4 0,0 0 0,0 0 0,0 0-5,0 0-8,-5 4 11,5-4-11,5 4 11,-5-4-11,0 0 10,4 8-10,5-4 11,5 0-11,0 0 12,4-4-12,-4-4 14,-1 4-4,10 0-1,0-4 0,-5 4-103,5 0-21,0 0-4</inkml:trace>
        </inkml:traceGroup>
      </inkml:traceGroup>
    </inkml:traceGroup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10-07T11:19:51.95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69F5ECF-49B9-4281-B969-7C4B1F9CFC84}" emma:medium="tactile" emma:mode="ink">
          <msink:context xmlns:msink="http://schemas.microsoft.com/ink/2010/main" type="writingRegion" rotatedBoundingBox="3678,17884 25282,17551 25303,18885 3698,19218"/>
        </emma:interpretation>
      </emma:emma>
    </inkml:annotationXML>
    <inkml:traceGroup>
      <inkml:annotationXML>
        <emma:emma xmlns:emma="http://www.w3.org/2003/04/emma" version="1.0">
          <emma:interpretation id="{A703A3ED-6FC0-463C-B8A6-59FD42BFF7AE}" emma:medium="tactile" emma:mode="ink">
            <msink:context xmlns:msink="http://schemas.microsoft.com/ink/2010/main" type="paragraph" rotatedBoundingBox="3678,17884 25282,17551 25303,18885 3698,192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CAF2AB2-1156-4DAE-862B-F34227F0ECDF}" emma:medium="tactile" emma:mode="ink">
              <msink:context xmlns:msink="http://schemas.microsoft.com/ink/2010/main" type="line" rotatedBoundingBox="3678,17884 25282,17551 25296,18419 3691,18752"/>
            </emma:interpretation>
          </emma:emma>
        </inkml:annotationXML>
        <inkml:traceGroup>
          <inkml:annotationXML>
            <emma:emma xmlns:emma="http://www.w3.org/2003/04/emma" version="1.0">
              <emma:interpretation id="{0575DAA9-06F3-4AD5-AECC-CB08598DAB74}" emma:medium="tactile" emma:mode="ink">
                <msink:context xmlns:msink="http://schemas.microsoft.com/ink/2010/main" type="inkWord" rotatedBoundingBox="3680,18022 5073,18001 5082,18610 3689,18631">
                  <msink:destinationLink direction="to" ref="{686D45B0-9454-47DF-93DE-B5AB425F488A}"/>
                </msink:context>
              </emma:interpretation>
              <emma:one-of disjunction-type="recognition" id="oneOf0">
                <emma:interpretation id="interp0" emma:lang="en-IN" emma:confidence="0">
                  <emma:literal>This</emma:literal>
                </emma:interpretation>
                <emma:interpretation id="interp1" emma:lang="en-IN" emma:confidence="0">
                  <emma:literal>The's</emma:literal>
                </emma:interpretation>
                <emma:interpretation id="interp2" emma:lang="en-IN" emma:confidence="0">
                  <emma:literal>this</emma:literal>
                </emma:interpretation>
                <emma:interpretation id="interp3" emma:lang="en-IN" emma:confidence="0">
                  <emma:literal>Then</emma:literal>
                </emma:interpretation>
                <emma:interpretation id="interp4" emma:lang="en-IN" emma:confidence="0">
                  <emma:literal>Thin</emma:literal>
                </emma:interpretation>
              </emma:one-of>
            </emma:emma>
          </inkml:annotationXML>
          <inkml:trace contextRef="#ctx0" brushRef="#br0">2660 4355 831,'0'0'36,"0"0"9,0 0-36,0 13-9,-5-5 0,5 4 0,0-4 83,0 12 14,-4-8 3,4 9 1,-5-1-48,5-4-9,-4 0-3,-1 4 0,1 1-9,4-1-1,-5 0-1,1-4 0,4 5-14,-5-5-2,1 4-1,4 0 0,0 0-5,-5-7-8,5 3 11,0 0-11,0-4-76,0 0-21,0-12-5</inkml:trace>
          <inkml:trace contextRef="#ctx0" brushRef="#br0" timeOffset="619.1157">2842 4704 345,'0'0'31,"0"0"-31,9-9 0,0 5 0,0-4 145,5 0 23,4 4 5,-4-4 1,0-4-84,-1-4-17,6 8-3,-1-5-1,-5-3 5,6 0 1,-1 0 0,-5-4 0,6 8-12,-1-5-3,-4-3 0,-1 0 0,-8 4-14,4 0-3,0-9-1,-4 1 0,-5 4 4,0-1 1,0 9 0,-5-4 0,5-4-31,-5 8-7,5 0-1,-4 4 0,-5-5 7,4 9 1,5 4 0,0 0 0,0 0-16,-9 8 9,-5 1-9,10 3 8,-1 4-8,-4 4 0,-4 0-12,3 5 12,1 3 0,5 0 0,4-3 0,-5 3 0,-4 0 0,9 1 0,0 3 0,-4-4 0,-1-8 0,1 1 8,4-1-8,0 0 12,-5 0-4,10-7-8,-5-5 12,4 8-4,5-4 14,-9-12 2,0 0 1,0 0 0,0 0-13,0 0-4,9-4 0,0-4 0,0 0 3,1-4 0,-1 4 0,0-5 0,0-3-11,-5 8 0,6-4 9,-1 8-9,0-4 0,-5 0 0,-4 8 0,0 0 0,9 8-11,-9-8 11,0 0-13,14 12 5,-5 0-2,-4-4 0,-1 8 0,1-3 0,4-1 10,-4 4 11,4 0-3,-5-4 0,5 0-8,-4 0 0,4 1 0,0-5 0,5 0 0,-5-4 0,4 0 0,6 0 0,-10-4 0,4-4 8,1 0-8,0 0 8,-1-4-8,1 0 0,-5-5 0,0 1 0,0 0 0,1-4 0,-6 4 0,5-4 0,-4 8 0,-1-5 0,-4 13 0,0 0 0,0-4-12,0 4 12,0 0-12,0 0 12,0 0-12,0 0 12,0 0-10,-4 13 10,-1-1 0,5-4 0,-4 4 0,4 4 0,0-4 0,4 4 0,1-3 0,-1-5 0,1-4-32,4 8-8,0-4 0,5 0-1,-1-8-209,-4 0-42,14-12-8,-5-4-1</inkml:trace>
          <inkml:trace contextRef="#ctx0" brushRef="#br0" timeOffset="722.7069">3557 4627 288,'0'0'12,"-5"-8"4,-4-1-16,5 1 0,-5 0 0,0 0 0,-1 4 220,1-4 40,-4 8 9,4 0 2,-1 4-201,1-4-40,5 8-8,-5 0-2,4 0-32,-4 4-6,4 1-2,1-5-364,-1 12-72</inkml:trace>
          <inkml:trace contextRef="#ctx0" brushRef="#br0" timeOffset="964.1471">3511 4861 1047,'14'-16'46,"-5"12"10,0-4-44,5 0-12,0-4 0,4-4 0,0 3 72,-4 1 13,-1-4 3,1 4 0,0-4-20,-5 4-3,4 8-1,1-13 0,0 5-23,-1 0-5,-3 4 0,3 0-1,5 8-12,-9-4-3,5 4 0,0 4 0,-10-4-20,5 12 8,-9-12-8,5 8 0,0 0 0,-5 4 0,0-12 0,0 13 0,-5-5 0,0 4 8,-4 0-8,5-4 11,-10 0 2,0 0 1,1 0 0,-1-4 0,1 0-2,-1 0 0,14-4 0,-9 0 0,0 0-12,9 0 0,-9-4 0,9 4-569,0 0-107</inkml:trace>
          <inkml:trace contextRef="#ctx0" brushRef="#br0" timeOffset="-179.8331">2432 4364 680,'0'0'30,"0"0"6,0 0-28,0 0-8,-4 0 0,4 0 0,0 0 104,0 0 20,0 0 4,0 0 1,0 0-33,0 0-8,0 0 0,14 0-1,-1-9-36,1 9-7,9-4-2,-1 4 0,1 0-15,4-4-3,1 4-1,-1-4 0,0 4-15,1 0-8,-1-8 8,-4 8-8,0 0 8,-1 0-8,6-4 8,-15 4-8,1 0 0,0 0-15,-5 0 3,-9 0 0,0 0-61,0 0-12,0 0-3,0 0-569</inkml:trace>
        </inkml:traceGroup>
        <inkml:traceGroup>
          <inkml:annotationXML>
            <emma:emma xmlns:emma="http://www.w3.org/2003/04/emma" version="1.0">
              <emma:interpretation id="{36AFE39E-3B82-4C81-A52B-337F2BCAECAA}" emma:medium="tactile" emma:mode="ink">
                <msink:context xmlns:msink="http://schemas.microsoft.com/ink/2010/main" type="inkWord" rotatedBoundingBox="5499,17906 8427,17861 8437,18505 5509,18550"/>
              </emma:interpretation>
              <emma:one-of disjunction-type="recognition" id="oneOf1">
                <emma:interpretation id="interp5" emma:lang="en-IN" emma:confidence="0">
                  <emma:literal>baseline</emma:literal>
                </emma:interpretation>
                <emma:interpretation id="interp6" emma:lang="en-IN" emma:confidence="0">
                  <emma:literal>bassline</emma:literal>
                </emma:interpretation>
                <emma:interpretation id="interp7" emma:lang="en-IN" emma:confidence="0">
                  <emma:literal>badine</emma:literal>
                </emma:interpretation>
                <emma:interpretation id="interp8" emma:lang="en-IN" emma:confidence="0">
                  <emma:literal>baselini</emma:literal>
                </emma:interpretation>
                <emma:interpretation id="interp9" emma:lang="en-IN" emma:confidence="0">
                  <emma:literal>hashm</emma:literal>
                </emma:interpretation>
              </emma:one-of>
            </emma:emma>
          </inkml:annotationXML>
          <inkml:trace contextRef="#ctx0" brushRef="#br0" timeOffset="2903.3955">4367 4343 518,'0'0'46,"0"0"-37,5-8-9,-5-4 0,-5 4 195,1 0 37,4 8 7,0 0 1,-5-8-120,5 8-24,0 0-4,-9 0-2,0 8-54,0 0-10,0 4-2,4 4-1,1 9-12,-1-5-3,1 0 0,-1 4 0,1 1 8,-1 3 2,0 0 0,5 1 0,-9-5-2,9 0-1,-4-4 0,-1 1 0,1-1 7,-1-4 2,5 0 0,-4-4 0,4 5-13,0-17-3,0 4 0,0-4 0,0 0-8,0 0 8,0 0-8,0 0 8,0 0 12,9 0 1,0-8 1,4-5 0,1-7-12,0 0-2,4 0-8,-4 4 12,-1-5-12,5 5 0,1 4 8,-1 0-8,5 0 0,-5 0 0,0 3 0,5 9 0,-5 0 0,0 0 0,-4 0-13,0 9 4,-1 3 1,-4-4 0,0 0 0,1 4 0,-6-4 8,1 4 0,-5 8 0,0-7 0,0 3 0,-5-4 0,1 0 0,-1 4 0,0-4 0,-4-3 8,0 3-8,0 4 11,0-4-11,0-4 0,-5 0 0,5-4 0,-4 4 0,3 0 0,10-8 0,-13 4 0,13-4 0,-9 0 0,-5 0 0,14 0 0,-9 0 0,9 0 0,-14 0 0,14 0 0,0 0 0,0 0 0,0 0 0,-13-4 8,13 4-8,0 0 0,0 0 0,0 0 0,0 0-9,0 0 9,0 0-12,0 0 12,0 0 0,0 0 0,0 0 0,0 0 0,13 4 0,-8-4 0,4 0 0,0 9 0,5-9 0,-1 0 0,-4-9 0,5 9 0,0-4 0,-1-4 0,1 0 12,0 0-3,4 4-9,-4-4 0,-1-4 0,1 4 0,0-4 8,4-5 0,-5 5 0,1-4 0,0-4-17,4 4-4,-4-1-1,-1 5 0,1-4 22,0 4 5,-1 0 1,1-4 0,0 8-14,-1-5-16,1 13 3,-5-4 1,5-4 12,-5 8 0,0 0 0,0 0 0,-9 0 0,14 0 0,-5 4 0,0 0 0,0 0 0,-9-4 0,0 0-11,0 0 11,0 0 0,9 13 0,0-5 0,-9-8 0,0 0-11,0 0 11,0 0-10,9 12 10,-9-12 0,0 0 0,0 0 0,0 0 10,0 0-10,0 0 0,0 0-12,0 0 12,-9-4 0,0 4 0,0-8 0,0 8 0,-5-4 0,0 4 0,1-4 0,-1 4 0,-4 0 0,4 4 8,1 0-8,-1-4 0,-4 8 0,4 0 0,0 0 0,1 4 0,4 0 0,0 4 0,4-3 0,0-1 0,1 4 0,4-4 0,0 0-14,0-12 5,4 8 9,1 4 11,4-3-3,0-1 0,0-4-8,5-4 0,0 0 0,-1 0-11,1-4 11,-5 0 14,5 0-3,-1-5-1,1 1 0,0-4 0,-5 0 0,0 0 0,0-4-10,0 8 0,-4-9 0,-1 5 0,-4 0 0,5 0 0,-5 4 0,0 0 0,0-4 18,-5 8 2,5 4 0,0 0 0,0 0-20,0 0 0,0 0 0,0 0 0,0 12 0,-4 0 0,-1 0 0,5 4 0,-4 0 0,4-3 0,4-1 0,-4 0 0,5-4 0,-1 8 0,1-12 0,4 8 0,0-4 0,0-8 0,5 9 0,-5-18 0,0 9 0,5-4 0,-1 4 0,1-4 0,0-8 10,4 4-2,-5-4 0,1-8 0,0 8-8,4-5 0,-4-3 0,-1 4 0,1 0 0,0 0 0,-1-1 0,1 1 0,0 4 0,-1 4 0,1 0 0,0 4 0,-5-4-9,0 4 9,4 4-12,-3 4 12,-1 0 0,0 0 0,0 4 0,0-4 0,0 8 0,-4-4-8,-5 12 8,4-7 0,-4 3 0,0 0 0,-4-4 0,4 4 0,0 0 0,-5 5 0,1-9 0,-6-4 0,6 0 0,-5 0 0,4 4 0,-4-8 0,0-4 0,0 4 0,0 0 0,0-4 0,-5 0 0,5-4 0,0-4 0,0 8 0,0 4 0,0-4 0,-5-4 0,5 4 0,9 0-18,0 0 3,0 0 1,0 0 0,-5 0 14,5 0-9,0 0 9,0 0-8,0 0 8,0 0-10,9 4 10,0 4-10,5-8 10,0 9 0,-1-9 0,6 4 0,-1 0 0,0 0 0,0-4 0,0-4 0,1 4 0,-1-4 0,0 4 0,0-4 0,1-5 8,-1 1-8,0-4 8,-4 8-8,4-12 0,-5 4 0,1-4 0,0 3 8,-1-3 8,1 0 1,-5 0 1,0 4 0,0 0-18,-4-5-16,0 5 4,-5 0 0,4 4 12,-4 0 13,-4-4-2,4 12-1,0 0-1,0 0 0,-10-4 0,6 0 0,-10 4-9,5 4 10,0 4-10,0 0 10,0 0-10,0 0 0,0 4 0,4 9 0,-4-9 0,4 8 0,1-4 0,-1 0-11,5 0 11,0 5 0,5-9 0,-1 4 0,1-4 0,4 4 0,0-12 8,5 9-8,-1-5 0,1-8 0,4 8 0,1-8 0,-1-8 0,4 8 0,1 0 0,0-8 0,0-5-12,-5 9-1,5-12 0,-5-4 0,0 0 13,5-1 0,0-7 0,-5 4 0,0-4 0,5-1-12,-9-3 0,4 4 0,-5-9 12,6 5 13,-6 3-2,6-3-1,-10 4-10,4-5 0,1 5 0,-5 8 8,0-5-17,0 5-4,-4 4-1,-5 4 0,4 4 22,-4 8 5,0 0 1,0 0 0,0 0-22,-4 4-5,-5 4-1,-5 4 0,0 8 14,1-3-11,-1 11 11,0-4-10,1 4 22,4 1 4,-5-5 0,5 4 1,0 1-26,4-9-6,-4 12-1,9-3 0,-4-5 16,4 0 0,4-4 12,1-3-12,4 3 16,0 0-3,0-8-1,5 0 0,-1 1-12,-4-9 0,10 0 0,-6-4-10,5 0 10,1-4 9,-1-5-1,0 1-8,0-8 0,5 0 0,-9 4 0,4-4 0,-4-5-12,-1 9 0,-4-4 0,5 0 0,0 4 12,-10 0-9,5 0 9,-4 3-8,-5 9 8,4-12 0,-4 12 0,0 0 0,0 0 0,0 0 0,0 0 0,0 0 0,0 0 0,-4 12 0,-1-3 0,1 3 0,-1 4 0,5-4 0,0-4 0,0 4-8,5 8 8,-1-3 0,1-5 8,4 0-8,0 0 0,5-4 0,-1 0-12,1-4-639,4 0-127</inkml:trace>
          <inkml:trace contextRef="#ctx0" brushRef="#br0" timeOffset="3022.7379">6380 4368 345,'0'0'31,"-9"-4"-31,-5-5 0,0 1 0,1 4 242,4-4 42,-5 8 9,0 0 2,14 0-208,-9 0-42,-5 8-8,5 0-1,0-4-36,0 5 0,9 3 0,-4 4-452,-1-4-91</inkml:trace>
          <inkml:trace contextRef="#ctx0" brushRef="#br0" timeOffset="3566.2879">6284 4546 403,'0'0'17,"0"0"5,9-4-22,5 0 0,-5 0 0,5-5 0,-1-3 237,-4 4 43,5 0 9,0-4 2,4 8-179,-4-8-35,-1 4-7,1 0-2,-5 0-12,0-1-4,-9 9 0,9-4 0,0 0-11,0 0-2,-9 4-1,5 4 0,-5-4-30,0 0-8,9 8 0,-4 1 0,-5 3 11,0 0-3,0 0 0,0 0 0,0 0-8,0 8 10,-5-3-10,1-5 10,-1 0-10,5 4 0,0-4 0,-5-4 0,5-8 0,0 12 8,0-12-8,0 0 8,0 0 0,0 0-8,0 0 12,10 5-4,-1-10 4,4-3 1,-4 0 0,5-4 0,0-4-5,4 0-8,-4 4 11,4-5-11,0-3 8,0 8-8,-4-4 0,4 4 0,-4-4 0,4 7 0,0-3 0,-4 4 0,-1 0 0,1 0 0,0 8 0,-5-8 0,5 8 0,-5 0-9,0 8 9,0-4-12,-5 4 12,6 0 0,-6 0 0,1 0 0,-1 9-8,1-9 0,-5 4 0,4-4 0,5 4 8,-4-4 0,-5 4 0,0-12 0,5 8 0,4 1 11,-5-1-3,-4-8 0,14 4-8,-5-4 0,5 0 0,-5 0 0,4 0 8,1-4 0,-5 0 0,5 0 0,-1-5-8,6-3 0,-6 4 0,1-4-11,4 0 11,-4 4 0,-5-4 0,0 0 0,-4-1 0,-1 1 0,-4 0 0,0-4-8,-9 12-2,0 0 0,0 0 0,-5 4 0,-4 0 2,4 4 0,1 4 0,-1 4 0,0 0 8,5 0-8,-4 1 8,8 7-8,0-4 8,1 0 0,8-8 0,1 8 0,9-3 0,-5-1 0,4-4 10,6 0-10,3-4 18,6 4-2,-1-4-1,0-4 0,1-4-139,-1 0-27</inkml:trace>
        </inkml:traceGroup>
        <inkml:traceGroup>
          <inkml:annotationXML>
            <emma:emma xmlns:emma="http://www.w3.org/2003/04/emma" version="1.0">
              <emma:interpretation id="{99D74339-0997-4C32-A374-6FEEEC1A78C0}" emma:medium="tactile" emma:mode="ink">
                <msink:context xmlns:msink="http://schemas.microsoft.com/ink/2010/main" type="inkWord" rotatedBoundingBox="9033,17912 10428,17890 10436,18409 9041,18430"/>
              </emma:interpretation>
              <emma:one-of disjunction-type="recognition" id="oneOf2">
                <emma:interpretation id="interp10" emma:lang="en-IN" emma:confidence="0">
                  <emma:literal>bias</emma:literal>
                </emma:interpretation>
                <emma:interpretation id="interp11" emma:lang="en-IN" emma:confidence="0">
                  <emma:literal>boras</emma:literal>
                </emma:interpretation>
                <emma:interpretation id="interp12" emma:lang="en-IN" emma:confidence="0">
                  <emma:literal>betas</emma:literal>
                </emma:interpretation>
                <emma:interpretation id="interp13" emma:lang="en-IN" emma:confidence="0">
                  <emma:literal>baas</emma:literal>
                </emma:interpretation>
                <emma:interpretation id="interp14" emma:lang="en-IN" emma:confidence="0">
                  <emma:literal>biwas</emma:literal>
                </emma:interpretation>
              </emma:one-of>
            </emma:emma>
          </inkml:annotationXML>
          <inkml:trace contextRef="#ctx0" brushRef="#br0" timeOffset="4863.3127">7887 4214 633,'-14'-16'56,"9"12"-44,5-4-12,-4-1 0,-1 1 128,1 4 24,-1-4 5,5 8 1,0 0-36,0 0-7,-9 4-2,0 4 0,5 0-72,-1 9-14,0-5-3,1 8-1,4 0 4,-5 0 1,1 1 0,4 3 0,0 0-16,0-4-4,0 9 0,0-9 0,0 0 4,0 1 0,0-5 0,4 0 0,-4 0-4,0-4 0,0 0 0,0-12 0,5 8 1,-5-8 0,0 0 0,0 0 0,0 0 15,0 0 4,4-4 0,1-12 0,0 8-17,-1-8-3,-4 0-8,5-4 12,-1 3-12,1 1 0,-1 0 0,5-4 0,0 12 0,1-5 0,-6 5 0,10 4 0,-1-4 0,-13 8 0,0 0 0,14 12 0,4-4 0,1 5 0,-6 3 0,-4-4 0,0 8 0,1-4-10,-6 5 2,5-5 0,-4 0 8,-1 4 0,-8 0 0,4-3 0,0-1 0,-9 0 12,4 0-2,-4 0-1,0-8-9,-5 5 0,1-5 0,-1 0 0,0-4 0,1 0 0,3-4 0,-8-4 0,9 8 0,-5-4 8,1-4-8,4 0 8,0 4-8,0 0 0,-1-8 0,1 8 8,-4 0-8,4-4 0,9 4 0,0 0 0,0 0 0,0 0 0,0 0 0,0 0 0,0 0 0,0 0-11,0 0 11,0 0-8,4 12 8,5-4 0,-4-4 0,8 4-8,-3-4 8,3 4 0,5-8 0,-4 0 0,0 0 0,8-4 0,-3 0 0,3 0 0,1-4 8,-5 4-8,5-4 8,-5-4-8,5 0 0,-5-1 0,1 1 0,-1 0 0,0-4 0,-4-4 8,-1 8-8,1-1 0,0-3 16,-5 4-2,-5 0 0,-4 12 0,9-12-2,-9 12-1,5-12 0,-5 12 0,0 0 11,0 0 2,-5-4 1,1 0 0,-1 4-25,1 8 0,-5-4 0,4 8 0,1 0 0,-1 0 0,0 4 0,1-4-11,4 5 11,0-5 0,0 4 0,4 0 0,1-8 0,0 8 0,4-7 0,0-1 0,0 0-92,5-8-19,4 0-4</inkml:trace>
          <inkml:trace contextRef="#ctx0" brushRef="#br0" timeOffset="5707.3145">8374 4335 403,'0'0'17,"0"0"5,-9-4-22,0 0 0,0-4 0,-1 4 0,1 4 212,-4 0 37,4 0 8,-1 4 2,1 4-201,5-4-40,-5 0-8,4 12-2,1-3-8,-1-1 0,5 8 0,0-4 0,0 0-46,0 5-11,0-5-3,5 4 0,-5 0-68,4-4-15,1 1-2,-1-9-1,1 8 74,-5-16 14,0 0 3,4 8 1,-4-8 80,0 0 16,9 0 3,1 0 1,-1-4 90,0-4 17,-5-4 4,5 8 1,1-4-66,3-5-12,-4-3-4,5 8 0,0-8-22,-1 4-5,5-4-1,-4-1 0,4 5-23,-4-4-5,4 4 0,-4 0-1,0 0 10,-1 4 3,1-5 0,4 5 0,-4 0-32,4 8 0,-4-4 0,-1 4 0,5 4 0,-4-4 0,0 0 0,-5 8 0,5 0 0,-1-4 0,-4 5 8,0 3-8,1 0 0,-6-4 0,5 0 0,0 4 0,-4-4 0,-1 4 0,-4-12 0,0 0 0,0 0 0,0 9 0,0-9 0,0 0 0,0 0 0,0 0 0,0 0 0,-9 4 0,9-4 0,-9-4 0,0 4 0,-5-5 0,-4 1 8,5 0-8,-6 0 11,1 0-11,0 0 16,-5 0-4,9 0-1,1 4 0,-5 4 9,-1-4 3,-3 4 0,8 0 0,0 4-9,1 0-2,-1 1 0,5 3 0,0-4-12,4 4 0,1-8 8,4 12-8,0-4 0,4 0 0,5 5 0,0-5 0,1 0 10,3 0-10,1-4 10,0-4-10,-1 0 9,5 0-9,-4 0 8,4-4-8,0 0 8,-4-4-8,4 0 8,-4 0-8,4-4 8,-4-4-8,0 0 8,-5 0-8,4 0 0,-8 3 0,-1-11 0,6 12 0,-6-4 8,-4 0-8,5 4 8,-5 0-8,0-4 17,0 12-1,0 0-1,0 0 0,0 0 1,0 0 0,0 0 0,0 0 0,0 0-16,0 0 0,-5 8 0,1-4-10,4 4 10,0 4 0,0-4 0,4 4 0,1 4 0,-1-4 0,1-3 0,4-1 0,-9-8 0,9 4 0,0 8 0,0-4 0,0-8 12,5 0-3,0 0 0,-1-4 0,1 0-9,0-8 0,-1 8 0,1-13 0,0 9 0,-1-4 0,1-8 0,0 12 0,-1-4 0,1 0 0,4-5 0,0 5 8,-4 0-8,4 4 0,-4 0 0,4 0 0,-4 4 0,-1 4 0,1 0 0,0 8 0,-1-4 0,-4 8 0,0 0 0,1 4 0,-6-3-8,1 3 8,-5-4-10,0 4 10,-5 4 0,1-8 0,-1 9 0,-4-1 0,-5-8 0,1 4 0,-1-4 0,0 1 10,1-5-10,-6-4 0,6 0 0,-5-4 8,4 0-8,0 0 0,1-8 0,3 4 0,-3-5-16,4-3-4,0 0-2,4 0-621,1 0-124</inkml:trace>
        </inkml:traceGroup>
        <inkml:traceGroup>
          <inkml:annotationXML>
            <emma:emma xmlns:emma="http://www.w3.org/2003/04/emma" version="1.0">
              <emma:interpretation id="{665C6718-D2A5-4269-82FE-ECB390151F29}" emma:medium="tactile" emma:mode="ink">
                <msink:context xmlns:msink="http://schemas.microsoft.com/ink/2010/main" type="inkWord" rotatedBoundingBox="10965,17846 13120,17813 13129,18418 10974,18451"/>
              </emma:interpretation>
              <emma:one-of disjunction-type="recognition" id="oneOf3">
                <emma:interpretation id="interp15" emma:lang="en-IN" emma:confidence="0">
                  <emma:literal>would</emma:literal>
                </emma:interpretation>
                <emma:interpretation id="interp16" emma:lang="en-IN" emma:confidence="0">
                  <emma:literal>coadd</emma:literal>
                </emma:interpretation>
                <emma:interpretation id="interp17" emma:lang="en-IN" emma:confidence="0">
                  <emma:literal>waved</emma:literal>
                </emma:interpretation>
                <emma:interpretation id="interp18" emma:lang="en-IN" emma:confidence="0">
                  <emma:literal>wadd</emma:literal>
                </emma:interpretation>
                <emma:interpretation id="interp19" emma:lang="en-IN" emma:confidence="0">
                  <emma:literal>waah</emma:literal>
                </emma:interpretation>
              </emma:one-of>
            </emma:emma>
          </inkml:annotationXML>
          <inkml:trace contextRef="#ctx0" brushRef="#br0" timeOffset="7216.5637">9717 4469 345,'0'0'15,"0"0"4,0 0-19,0 0 0,0 0 0,0 0 0,0 0 124,0 0 20,0 0 5,0 0 1,9-4-44,0 0-9,-9 4-1,14-4-1,-5-4-42,0 4-8,-4-9-1,-1 5-1,5 0 11,-4 0 2,-1-4 1,-4 8 0,0 4 0,0 0 0,0 0 0,-4-8 0,4 8-9,0 0-3,0 0 0,-9 12 0,4-4-29,1 4-7,-6 4-1,10 1 0,-4 3-8,4 4 0,0-4 9,0 5-9,0-5 9,4 4-9,6 0 12,-6-7-12,1-5 0,4 4 0,4 0 0,1-8 0,0 0 16,4-4-4,-4 4-1,-1-8 0,5 0-11,-4-4 0,4-4 0,-4 0 0,4 0 0,0-4 8,-4-8-8,-5 8 8,5-5-8,-5-3 8,5 0-8,-10 0 8,5-1-8,-4 9 0,-1 0 0,1-4 0,-5 16 0,0 0 0,0 0 0,0 0 0,0 0 0,0 0 0,0 0 0,0 0 0,0 0 0,0 0 0,0 12 0,0-4-11,5 8 11,-1-3 0,-4-1 0,9 0 0,0 0 0,0 0 0,0 0 8,5-8-8,-5 4 0,5-8 0,0 0 0,-1 0 0,5-4 0,-4-4 0,0 0 0,-1-4 0,1 0 8,-5-4-8,5-5 8,-10 1-8,1 8 0,-1-8 0,-4-4 0,5-1 8,-10 5 2,5 0 1,-9 0 0,5-1 0,-5 5 17,0 4 3,0 4 1,-5-4 0,5 8-32,-5 0 0,0 4 0,1 4 0,-1 0 0,5 8 0,0-4 0,4 12 0,1 0-47,4 1-15,4-1-3,1 8-872</inkml:trace>
          <inkml:trace contextRef="#ctx0" brushRef="#br0" timeOffset="8740.204">10300 4643 345,'0'0'31,"0"0"-31,0 0 0,9-8 0,0-4 164,0-5 26,0 1 6,5 0 0,-1 0-88,1 4-17,-5-9-4,5 1-1,0 0-27,-1 4-6,5 0-1,1-1 0,-1-3-10,0 0-2,0 8-1,0 0 0,5-5-11,-5 13-1,1-4-1,-1 0 0,-4 8-26,-5 0 8,-9 0-8,9 0 0,0 8 10,4-4-10,-3 0 12,-1 0-12,-9-4 8,9 17-8,0-13 0,-5 8 0,-4-12 0,5 8 0,0 4 0,-5-12 0,0 0 0,0 8 0,0-8 0,0 0 0,0 0 0,0 0 0,0 0 0,0 0 0,0 0 26,0 0-2,-14 4 0,5-4 0,0 0 14,0-4 2,-1 4 1,-3 0 0,-5-4-13,4 4-4,-9 4 0,5-4 0,0 4 7,-5 0 1,5 4 0,4 0 0,-4 1-32,9-1 0,-5 4 0,0 0 0,5 4 0,5 0 0,-1-4 0,5 5 0,0-1 0,0 0 0,9-4 0,0 0 0,-4-4 0,9 5-12,-1-5 12,6 0-13,-1-8 13,0 0 10,5 0-2,0 0 0,-5-8-8,0 0 0,-4-5 0,-1 5 0,1-4 0,0 0 8,-5-4 2,0 4 0,0-9-10,-5 9 0,1 0 0,0-4 8,-10 4-8,5 4 0,-9-4 0,0-1 0,-5 1 0,5 4 18,9 8-3,-5-4-1,-4 0-14,0 0 0,0 4 0,-4 4 0,8 0 0,-4 0 0,0 4 0,0 0 0,9 1 0,0-9 0,0 12 0,0-4 0,0 4 0,4-4 0,5 8 0,0-12 0,5 8 0,-5-4 0,9 1 0,-4-5 0,4-4 0,0 4 0,5-4 0,-5-4 0,1 0 0,3-5 0,-3 5-10,-1-4 10,-5 0 0,6-4 0,-6 0 0,-4 4 0,1-4 0,-1 0 0,-5 3 0,1-3 0,-1 4 0,-4 0 0,0 8 0,0 0 0,0 0 0,0 0 0,0 0 0,0 0 11,0 0-11,0 0 0,-9 4 0,5 4 0,-5 0 0,4 0 0,0 5 0,1-1 0,4 0 0,0 4 0,0-4 0,0 8 0,4-7 0,1 3 0,4-4 0,0 0 0,0 0 0,0 0 0,-9-12 0,14 8 0,-5 1 0,5-5 0,-5-4 0,5 0 0,-1 0 0,-4-4 0,0-5 0,1-3 0,-1 0 0,0 0 0,-5 0 0,5-4 0,1 4 0,-6-1 0,5-3 0,-4 4 8,-1 4-8,-4-4 0,0 12 0,0 0 0,0-8 0,0 8 0,0 0 0,0 0 0,0 0 0,0 0-9,0 0 9,0 0 0,0 0 0,0 12 0,-4-4 0,4 8 0,0-4 0,4-4 0,-4-8-9,5 4 9,-1 9 0,1-5 0,4-8 0,0 8 0,5-8 0,-5 0 0,5-8 8,4 8-8,-4-8 0,4-5 0,-5 5 0,1-4 0,4-8 0,-4 8 0,4-8 0,-4-5 0,-1 1 0,1-4 0,-9 3 0,4-3 0,-5-8 0,5 3 0,-9 5 0,0-4 0,0 3 0,0 1 0,5 8 0,-10-1 0,5 9 0,-9 4 0,5 0 0,4 8 0,-9 0 0,-5 8-11,0 4 11,1 5-13,-6 3 13,6 4 0,4 4 0,-5 1-9,5 7 9,0-3 0,4-5 0,-4 0 0,5 5 0,-1-5 0,5 0 0,5 1 0,-5-5 0,4-4 0,1 4 0,-1-7 0,5 3 0,0-8 0,1 0 0,3 0 0,1-8 0,0 0 9,-1-4-9,5-4 0,-4 0 8,0-4-8,-1-4 0,6-4 0,-6 4 0,5-5 0,1-3 0,3 0 0,-3 4 0,3 0 0,-8-5 0,4 5 0,-4-4 0,4 12 0,-4-4 0,-1 0 0,1 3 0,-5-3 0,0 4 0,5 8 0,-5-4 0,0 4 0,-9 0 0,9 0 0,5 4 0,-9 4-9,4-4 9,0 4-8,-9-8 8,4 9-10,5 3 10,-4-4-10,0 4 10,-5-4-13,0-8 5,4 8 8,-4 4-13,0-12 5,0 0 8,0 0-13,0 0 13,0 0 0,0 0-10,0 0 10,0 0 0,0 0 0,0 0 0,0 0 0,-4-4 0,-6 4 0,1-4 0,0 4 0,0 0 0,0-4 0,0 4 0,0 4 0,0-4 0,-5 0 8,0 8-8,1-4 12,4 4-12,-5 1 0,0 3 9,5 0-9,0 0 0,0 0 8,4 0-8,1 4 0,-1-3 0,5-1 8,5 8-8,-1-8 0,-4-12 0,10 12 9,-1-4-9,4 0 0,5 0 8,1-8-8,-1 0 0,0 0 0,0-4 0,1-4-11,-1-4 0,5 0 0,-10-4 11,5 0-13,-4-5 5,0-3 8,-1 0 0,1 4 0,0-9 0,-5 5 0,-5-8 0,1-5 0,-1 13 0,1 0 0,0-1 0,-1 5 0,-4 0 0,5 4 0,-5 8 0,0-4 0,0 12 0,0 0 0,0 0 0,-5 16 0,-4-4 0,4 0 0,1 8 0,-1 9 0,1-5 0,-1 0 0,1 0 0,-1 5 13,5-9-3,0 12-1,-4-3-9,4-5 0,0 0-10,4-4 10,1 1 0,-1-1 0,5 0 0,-4-4 0,9-4-19,-5-3-7,4-1-2,1-4-944</inkml:trace>
        </inkml:traceGroup>
        <inkml:traceGroup>
          <inkml:annotationXML>
            <emma:emma xmlns:emma="http://www.w3.org/2003/04/emma" version="1.0">
              <emma:interpretation id="{2977BB09-2320-484F-8A22-E08B268774C1}" emma:medium="tactile" emma:mode="ink">
                <msink:context xmlns:msink="http://schemas.microsoft.com/ink/2010/main" type="inkWord" rotatedBoundingBox="13723,17889 15168,17867 15175,18300 13729,18322"/>
              </emma:interpretation>
              <emma:one-of disjunction-type="recognition" id="oneOf4">
                <emma:interpretation id="interp20" emma:lang="en-IN" emma:confidence="0">
                  <emma:literal>HOT</emma:literal>
                </emma:interpretation>
                <emma:interpretation id="interp21" emma:lang="en-IN" emma:confidence="0">
                  <emma:literal>NOT</emma:literal>
                </emma:interpretation>
                <emma:interpretation id="interp22" emma:lang="en-IN" emma:confidence="0">
                  <emma:literal>MOT</emma:literal>
                </emma:interpretation>
                <emma:interpretation id="interp23" emma:lang="en-IN" emma:confidence="0">
                  <emma:literal>Not</emma:literal>
                </emma:interpretation>
                <emma:interpretation id="interp24" emma:lang="en-IN" emma:confidence="0">
                  <emma:literal>not</emma:literal>
                </emma:interpretation>
              </emma:one-of>
            </emma:emma>
          </inkml:annotationXML>
          <inkml:trace contextRef="#ctx0" brushRef="#br0" timeOffset="9538.3607">12549 4186 288,'0'0'25,"0"0"-25,-5-5 0,5 5 0,0-8 238,0 8 42,-4-4 9,4 4 2,0 0-157,0 0-31,-9 8-7,4 1 0,-4 7-42,4 0-8,-4 4-2,5 0 0,-1 1-5,1 3-2,-1 0 0,5 0 0,0 1-13,-4-5-4,4 0 0,0 0 0,0 1-3,0-5-1,0-4 0,0 0 0,0-4-16,0-8 0,0 0 0,0 0 0,0 0 0,0 0-14,0 0 1,0 0 0,0 0-35,0 0-8,4-12 0,-4 0-1,5-4-18,-5-4-3,0-1-1,0 1 0,0-8 31,0 7 7,-5 1 1,1 0 0,4 4 40,-5 0 0,5-1 0,0 5 0,-5 4 41,5 0 4,0-4 1,0 12 0,0 0 10,0 0 3,0 0 0,0 0 0,10 16-23,-1-4-4,4 0 0,1 1-1,0 3-3,-1-4 0,5 4 0,-4-4 0,4 8-28,5-3-10,-5-5 0,1 0 0,-1 0 10,0-4 0,-4 4 0,-1-4 0,1 1-33,-5-5-11,5-4-3,-1 0 0,1 0-16,-9-4-3,4-5-1,0-3 0,0 4 17,0 0 3,-4-4 1,-1-8 0,5 8 37,-9-5 9,0 1 0,0-4 0,5 0 0,-5-5 0,0 5 0,-5 0 0,10 0 28,-5 0 8,0 11 2,0-3 0,0 4-6,0 8 0,0 0-1,0 0 0,0 0 7,0 0 2,0 0 0,0 12 0,0 5-20,-5 3-3,5-4-1,0 4 0,0 4 8,0-3 0,-9-1 1,5 4 0,-1-4 1,0 5 0,1-9 0,-1 4 0,1-4-18,-1 1-8,5-5 8,0 4-8,0-4 12,0-12-4,0 8 0,9 4 0,-4-4-8,-5-8 0,0 0 0,9 12-626,0-3-118</inkml:trace>
          <inkml:trace contextRef="#ctx0" brushRef="#br0" timeOffset="9954.8505">13177 4242 1177,'0'0'52,"0"-8"11,0 0-51,0 0-12,0-4 0,0 12 0,0 0 123,0 0 21,0 0 5,0 0 1,0 0-78,0 0-16,-9 12-4,0-4 0,-5 4-18,5 4-4,0-4-1,0 9 0,-5-5 0,5 4 0,0-8 0,0 8 0,0 1 7,4-1 2,1 0 0,4-4 0,-5 1-30,10-1-8,-1 0 0,1 0 0,-1-8 9,5 8 1,1-3 0,3-5 0,1-4 0,4 4 0,0-4 0,1-4 0,-1-4-2,5-4 0,-1 4 0,1-4 0,-5-5-8,0-3 0,1 4 0,-6-4 8,-4-4-8,1-1 0,-6-7 0,-4 4 0,-4-5 8,-1 1-8,-4 4 0,0-4 8,-9-1-8,4 9 0,0 0 0,-4 0 0,-5 3 0,1 5 8,3 0-8,6 4 8,-1 0-8,0 4 0,1 4 0,4 4-11,-1 0 3,10-4 0,-4 12 0,4 0 0,0 4-132,4-3-25,10 7-6,4 0-1</inkml:trace>
          <inkml:trace contextRef="#ctx0" brushRef="#br0" timeOffset="10226.3902">13582 4206 1422,'0'0'31,"0"0"6,0 0 2,0 0 1,9 0-32,-4-8-8,4 4 0,0-4 0,0 8 84,0-5 16,5 1 2,4 4 1,-4 0-69,4-4-14,5 4-2,-5 0-1,5 0-17,-5 0 10,5 0-10,-5 0 8,-4 0-8,4-4 0,-4 4 0,-1-4-11,1 4-29,0 0-7,-14 0-1,0 0 0,9-8-115,-9 8-23,0 0-5,0 0-1</inkml:trace>
          <inkml:trace contextRef="#ctx0" brushRef="#br0" timeOffset="10422.8918">13787 4133 403,'0'0'36,"0"0"-36,0 0 0,0 8 0,-4 4 169,-1 0 27,1 0 6,4-3 1,-5 11-99,0 0-19,1 0-4,-1 4-1,5-3-6,-9 3-2,5-4 0,-1 0 0,5 1-6,0-1-2,-4 0 0,-1-4 0,5 1-6,0-1-2,-5 0 0,5-4 0,0-4-13,0 4-3,0-4-1,0-8 0,0 0-31,0 0-8,0 4 0,0-4 0,0 0 0,0 0 0,0 0 0,0 0 0,0 0-98,0 0-24,0 0-5,0 0-1</inkml:trace>
        </inkml:traceGroup>
        <inkml:traceGroup>
          <inkml:annotationXML>
            <emma:emma xmlns:emma="http://www.w3.org/2003/04/emma" version="1.0">
              <emma:interpretation id="{75F9487E-F9F1-4C8D-812B-3C1221DBE02A}" emma:medium="tactile" emma:mode="ink">
                <msink:context xmlns:msink="http://schemas.microsoft.com/ink/2010/main" type="inkWord" rotatedBoundingBox="15645,17904 17506,17875 17514,18393 15653,18422"/>
              </emma:interpretation>
              <emma:one-of disjunction-type="recognition" id="oneOf5">
                <emma:interpretation id="interp25" emma:lang="en-IN" emma:confidence="0">
                  <emma:literal>HAVE</emma:literal>
                </emma:interpretation>
                <emma:interpretation id="interp26" emma:lang="en-IN" emma:confidence="0">
                  <emma:literal>HAWAII</emma:literal>
                </emma:interpretation>
                <emma:interpretation id="interp27" emma:lang="en-IN" emma:confidence="0">
                  <emma:literal>HANI</emma:literal>
                </emma:interpretation>
                <emma:interpretation id="interp28" emma:lang="en-IN" emma:confidence="0">
                  <emma:literal>HAVERI</emma:literal>
                </emma:interpretation>
                <emma:interpretation id="interp29" emma:lang="en-IN" emma:confidence="0">
                  <emma:literal>HAVRE</emma:literal>
                </emma:interpretation>
              </emma:one-of>
            </emma:emma>
          </inkml:annotationXML>
          <inkml:trace contextRef="#ctx0" brushRef="#br0" timeOffset="11536.7295">14393 4262 403,'0'0'17,"0"0"5,0 0-22,0 0 0,0 0 0,4-8 0,-4 8 182,9-8 32,-9 8 6,5-8 2,4-4-98,-9 12-20,0 0-4,0 0-1,0 0-43,0 0-9,0 0-2,0 0 0,5 16-13,4-4-4,-5 9 0,1-1 0,-5 4-19,0 0-9,4 1 8,1 3-8,-5-4 12,0 1-2,0-5-1,0 0 0,4 8-9,-4-3 0,0-5 0,0 0 0,5-4 0,0 0 10,-1 5-10,-4-9 10,5 0-51,4-4-11,0-4-1</inkml:trace>
          <inkml:trace contextRef="#ctx0" brushRef="#br0" timeOffset="11878.6768">14607 4412 633,'0'0'56,"-9"0"-44,-1 0-12,10 0 0,0 0 129,0 0 24,-9 0 5,9 0 1,0 0-49,0 0-10,0 0-1,0 0-1,0 0-62,19 0-12,3 4-2,-3-4-1,-1 4-10,0-4-3,14 4 0,0-4-496,-10 4-100</inkml:trace>
          <inkml:trace contextRef="#ctx0" brushRef="#br0" timeOffset="11772.589">14771 4198 1004,'13'-17'44,"-13"17"10,-4-12-43,8 4-11,5 0 0,-9 8 0,0 0 104,0 0 20,0 0 3,0 0 1,0 0-72,0 12-15,0 0-2,5 5-1,4 7-7,-4 0-2,-10 0 0,5 1 0,5-1-5,-1-4-2,-8 9 0,4-5 0,-5 0-13,0 0-9,10-3 12,-5-1-12,-9 0 12,9 0-12,9-3 12,0-5-12,-9 4 0,5-4 0,-5-12 0,9 8-540,-9-8-107</inkml:trace>
          <inkml:trace contextRef="#ctx0" brushRef="#br0" timeOffset="12268.7861">15208 4226 997,'0'0'44,"9"-8"9,0 4-42,-5-4-11,-4 8 0,0 0 0,0 0 103,0 0 18,0 0 4,0 0 1,0 0-53,-9 8-10,0 4-3,-4 0 0,-6 4-20,1 5-4,4 3 0,-8-4-1,3 4-15,-3 1-4,4-1 0,-1 0 0,1 5-4,4-1-2,-4-4 0,5-4 0,8-3-2,0-5 0,-8 8 0,4-8 0,9-12-8,0 0 0,0 8 9,0-8-9,0 0-19,0 0-8,13-4-1,-4-4-1,-4-8-6,9 0-1,-1-1 0,1-3 0,4-4 9,-4 4 2,0-5 0,4-3 0,0-4 25,0 11 0,-4-7 0,-1 4 0,1 0 0,0 3 0,-1 9 0,-3-8 0,-1 16 0,0-4 11,4 0-11,-13 8 12,0 0 10,5 12 2,9-4 1,-5 4 0,-5 4-4,5 5-1,-4-5 0,-1 4 0,1 4-8,0-4-1,-5 1-1,4-1 0,10-4-2,-10 4 0,-4 1 0,0-1 0,9-8-8,-4 4 8,0 0-8,-1-8 8,-4 9-8,0-17 0,9 4 0,-9-4-556,0 0-108</inkml:trace>
          <inkml:trace contextRef="#ctx0" brushRef="#br0" timeOffset="12402.908">15171 4408 633,'-9'0'56,"0"-4"-44,9 4-12,-5 0 0,-4-8 136,9 8 24,0 0 6,0 0 1,0 0-102,0 0-20,0 0-4,0 0-1,14 8-28,0-8-12,-5 8 11,4-4-11,1 0 0</inkml:trace>
          <inkml:trace contextRef="#ctx0" brushRef="#br0" timeOffset="12823.5119">15426 4283 1054,'23'-8'47,"-23"8"9,0 0-44,0-9-12,9-3 0,-4 4 0,4 0 122,-9 8 22,0 0 5,9-4 1,4-4-63,-13 8-13,0 0-2,10 8-1,3 4-45,-4-4-9,-4 8-1,-10 1-1,5 3 21,0 0 5,0-4 1,0 9 0,-4-1-21,-1 0-4,14-4-1,0 1 0,-9-1-16,0 0 10,0 0-10,5-3 8,4-5-8,-4 4 12,-5-16-12,4 12 12,10-4-3,-5-4 0,-9-4 0,0 0 0,9-4 10,5-4 1,-1 0 1,-3-12 0,-1 8-21,4-9 0,1 1 0,4 0 0,-9-4 0,5-1 14,4-3-3,-9-4-1,5 3-10,-5 9 0,5-4 0,-5-1 0,4 5 0,-3 0 0,-6 12 0,5-4 0,-4 4 0,-5 8 0,0 0 0,0 0 0,0 0-23,0 0-6,0 8-2,0 8-954</inkml:trace>
          <inkml:trace contextRef="#ctx0" brushRef="#br0" timeOffset="13021.7822">15945 4214 633,'0'-8'56,"5"0"-44,-1 4-12,-4-4 0,5-1 154,-5 9 29,4-4 5,-4 4 2,0 0-75,0 0-15,0 0-4,5 8 0,0 5-48,-5 7-9,4-8-3,-4 16 0,-4-7-3,4 7-1,-5-4 0,0 4 0,1-7 1,4 7 0,-5-4 0,5 1 0,0-1-20,-4-4-4,4 0-1,0-3 0,0-5-8,0 8 12,0-12-12,0-8 12,4 12-22,-4-12-4,0 0-1,14-4-893</inkml:trace>
          <inkml:trace contextRef="#ctx0" brushRef="#br0" timeOffset="13187.2449">16018 4161 748,'-4'-4'67,"-1"0"-54,5 4-13,0 0 0,0-8 143,0 8 25,0 0 6,0 0 1,0-8-77,0 8-15,14-4-3,-1 0-1,1 0-51,4 4-9,5 0-3,0 0 0,-1 4-16,1 0 0,-5 0 0,5 0-506,-5 0-105</inkml:trace>
          <inkml:trace contextRef="#ctx0" brushRef="#br0" timeOffset="13492.5292">16095 4513 748,'-18'4'67,"18"-4"-54,-9 4-13,5-4 0,-6 0 136,10 0 25,0 0 5,0 0 1,0 0-64,0 0-13,0 0-2,0 0-1,0 0-16,0 0-3,14 0-1,0 0 0,9 0-43,-1 0-8,1 0-1,0 0-1,4 0-14,5 0-12,-5 0 3</inkml:trace>
          <inkml:trace contextRef="#ctx0" brushRef="#br0" timeOffset="13326.0712">16109 4287 288,'-14'8'25,"14"-8"-25,-9 8 0,5-4 0,-5 4 190,9-8 33,0 0 6,0 0 2,0 0-102,0 0-20,0 0-4,9 8-1,-5 0-51,10-4-10,0 4-3,-1-4 0,6 4-32,-1-8-8,5 9 0</inkml:trace>
        </inkml:traceGroup>
        <inkml:traceGroup>
          <inkml:annotationXML>
            <emma:emma xmlns:emma="http://www.w3.org/2003/04/emma" version="1.0">
              <emma:interpretation id="{13535719-2678-49D3-9773-7A279BEFED72}" emma:medium="tactile" emma:mode="ink">
                <msink:context xmlns:msink="http://schemas.microsoft.com/ink/2010/main" type="inkWord" rotatedBoundingBox="17974,17663 20399,17626 20409,18254 17984,18291"/>
              </emma:interpretation>
              <emma:one-of disjunction-type="recognition" id="oneOf6">
                <emma:interpretation id="interp30" emma:lang="en-IN" emma:confidence="0">
                  <emma:literal>existed</emma:literal>
                </emma:interpretation>
                <emma:interpretation id="interp31" emma:lang="en-IN" emma:confidence="0">
                  <emma:literal>excited</emma:literal>
                </emma:interpretation>
                <emma:interpretation id="interp32" emma:lang="en-IN" emma:confidence="0">
                  <emma:literal>counted</emma:literal>
                </emma:interpretation>
                <emma:interpretation id="interp33" emma:lang="en-IN" emma:confidence="0">
                  <emma:literal>exited</emma:literal>
                </emma:interpretation>
                <emma:interpretation id="interp34" emma:lang="en-IN" emma:confidence="0">
                  <emma:literal>escorted</emma:literal>
                </emma:interpretation>
              </emma:one-of>
            </emma:emma>
          </inkml:annotationXML>
          <inkml:trace contextRef="#ctx0" brushRef="#br0" timeOffset="15200.0434">16728 4404 673,'0'0'29,"0"0"7,9-8-28,1 8-8,-1 0 0,0-8 0,0 4 14,0-4 2,5 8 0,-5 0 0,-5-8 9,5 4 3,0-5 0,-9 9 0,5 0-5,0-4-1,-5 4 0,9-8 0,-9 8-14,0 0-8,0 0 10,0 0-10,0 0 12,0 0-4,0-8-8,0 8 12,0 0-12,0 0 0,0 0 0,0 0 0,0-4 8,0 4 1,0 0 1,0 0 0,0-4 9,0 4 1,0 0 1,0 0 0,0-8 9,0 0 2,0 8 0,4-4 0,1-4 0,-1 4 0,-4 4 0,5-8 0,-1 0-8,1 4-2,0-5 0,-1 1 0,1-4-3,-1 12-1,-4 0 0,9-8 0,-9 8-2,0 0 0,0-12 0,0 12 0,0-4 7,0 4 1,0 0 0,-9-4 0,9 4-4,-9 0-1,0 0 0,-5 4 0,1 0-6,-1 8-1,-4-4 0,9 8 0,-5-8-4,5 9-8,-5-5 11,5 4-11,5-4 8,-1 4-8,1-4 0,-1 5 0,5-5 0,0 0 0,0 4 0,5-8 0,-5-8 24,4 12-3,5-8 0,5 5 0,-5-5-21,9 0-13,-4-4 1,9 0 1,-5-8 11,0 3 11,-4 1-3,4 0 0,0-4 0,5-4 0,0 4 0,-5-4 0,5-4-8,-10 4 0,5-1 9,-4-3-9,4 4 0,-4-4 0,-5 4 0,0 0 0,0-1 0,0 5 0,5-8 0,-5 16 0,-4-8 8,-5 8-8,9-4 8,-9 4-8,9 0 0,5 4 0,-5 4 0,-5 0 8,5 4-8,-4 5 0,-1-5 0,1 0 0,-5 4 0,5-4 0,-5 8 0,-5-3 0,5 3 0,-5-8 11,5 0-3,-4 0 0,-5 0-8,0-3 0,0 3 0,4-4 0,5-8 0,-14 4 0,5 0 0,0 0 0,9-4 8,-9 0 0,-5-4 0,10 4 0,-5-4-8,0 4 0,4-4 0,5 4-11,-4-4 11,4 4 0,0-8 8,0 8-8,0-8 0,9-1 0,-5 1 0,5 0 0,0 0 0,5 4 0,-5 0 0,5-8 0,-1 8 0,1-4-8,0 0 0,-1 4 0,1-4 8,0-1 0,-1 5 0,-3-4 0,-1 0 0,0 8 0,0-8 0,-9 8 0,0 0 0,4-8 0,-4 8-9,5-4 9,-5 4 0,0 0 0,0 0-9,0 0 9,-5-8 0,5 8 0,0 0 8,-9 8-8,0-4 0,5 4 0,-5 0 0,4 4 0,0 5 8,-4-5 0,5-4-8,-1 4 12,1 0-12,4 0 0,0 0 8,0 1-8,0-5 0,4 4 9,-4-12-9,9 8 8,0-4-8,5 4 8,0-8-8,-1 8 8,6-8-8,-6-8 8,5 8-8,1-4 8,-1-4-8,-4 4 0,4-8-12,0 0 12,0-1-10,-4 1 10,0-12 0,-1 12-9,-4-4 9,0 3 0,5-7 0,-5 12 0,-4-4 0,-1 0 0,1 4 0,-5 8-8,0-8 8,0 8 0,0 0 0,0 0 0,0 0 0,0 0 0,0 0 0,-5 12-8,5 0 8,-4 4 0,4-8 0,0 8-8,0 1 8,4-1 0,1-4 0,-1-4-558,1 4-114</inkml:trace>
          <inkml:trace contextRef="#ctx0" brushRef="#br0" timeOffset="15860.7788">17753 4186 633,'0'0'56,"0"0"-44,0 0-12,-9 0 0,-1 0 60,1 0 11,-4 8 1,4 0 1,-1-4-37,-3 12-8,8-4-2,-4 0 0,5 8-18,-1 1-8,5-5 8,-4 4-8,-1 0 0,5 1 0,0-9 0,0 8 0,-5-8 0,5 0 0,0-12 0,5 12 0,-5-12 0,14 4-9,-5 5 0,0-9 0,4 0-12,1-5-3,0 1 0,-1-4 0,1 4 11,0-8 1,-5-4 1,5 4 0,-5 4 11,0-4 16,4-1-4,-3-3-1,3 12 40,-4-4 8,5 0 1,-5 0 1,5 0-26,-5 4-6,-9 4-1,0 0 0,9 0 7,-9 0 1,0 0 0,9 12 0,0-4-36,0 4 0,-9-4 0,0 12 0,0-7 0,0 3 0,0-4 0,0 0 0,-4 4 0,-1-4 0,5 1-10,-4-1 10,-1 0 0,0-4 0,1 4 0,-1-4 0,5-8 9,0 0 3,0 0 1,0 0 0,-4 4-13,4-4 0,-9 0 0,9 0 0,0 0 0,-9 0-12,0 0 3,-1 0 0,10 0 9,0 0 12,-4-8-2,4 8-1,0 0 3,0 0 0,0 0 0,0 0 0,4-4 0,-4 4 0,10-8 0,-1 4 0,0 0-12,4 0 8,1-4-8,4 4 8,-4 4 0,0-8 0,4 0 0,-5-1 0,6-3-8,-1 0 0,0-4 0,0-4 0,-4-5 0,4 1 0,-4-4 0,4-1 0,-4-3 0,4 0 0,-4-9 0,-1 9 0,-4-5 16,5 9 2,0 4 0,-1 0 0,1-1-18,0 1 0,-10 4 0,-4-4 0,5 11 32,-5 1 2,-5 4 1,1 0 0,4 8-3,-10 4 0,-3 0 0,-1 8 0,5 9-20,-5-1-12,5 8 12,-4 4-12,4 1 16,-5 3-3,5 5-1,0-1 0,9-3 4,-5-5 1,1 4 0,4-7 0,0-1-1,9-4 0,-5 1 0,10-5 0,-5-4-4,9 4 0,-4-8-1,9-3 0,-5-1 5,5-4 0,-1-8 1,-3 0-626,8 0-126</inkml:trace>
          <inkml:trace contextRef="#ctx0" brushRef="#br0" timeOffset="15999.4215">18203 4076 1004,'0'0'44,"-13"0"10,-1 0-43,0 0-11,14 0 0,-4 8 0,4-8 77,0 0 14,-9 12 2,9-12 1,0 9-58,9 3-12,5-4-3,4 4 0,0-4-21,5 4 0,-1-4 0</inkml:trace>
          <inkml:trace contextRef="#ctx0" brushRef="#br0" timeOffset="16829.7794">18299 4376 864,'0'0'76,"0"0"-60,9 0-16,5 0 0,4 8 13,-4-8 0,4-8 0,0 8 0,5-8 48,-5 4 10,0-5 1,-4 5 1,4-4-22,0 0-5,-4 0-1,0 0 0,-5-4-17,4 4-4,-3-4-1,-1 0 0,-5-1 14,1 5 3,-1 0 1,1 0 0,-5-4-23,0 12-5,0 0-1,0 0 0,0 0 6,-9-4 1,-5 0 0,0 4 0,-4 4-6,5 0-1,-1 4 0,5 4 0,-5-4-12,0 4-16,1 1 3,4-1 1,0 0 12,4 0 16,1 4-3,4 0-1,0-8-12,0 9-16,0-5 3,4 0 1,5-4 35,-4 4 7,-5-12 2,9 4 0,4 4-32,1-4 0,0-4 0,-5 0 0,5-4-24,4 0-5,-5 0-1,1 0 0,0-4 14,-1-4 4,1 8 0,4-4 0,-4-4 4,0-5 8,-5 13-13,4-12 5,1 8 8,0 0 0,-1-4 0,-4 0 0,1 4 0,3-4 0,1 3 0,-5 1 0,5 4 0,-5-4 0,4 8 0,-4-4 0,5 4 0,-14 0 0,14 4 0,-5-4-8,0 0 8,-9 0 0,14 8 0,-5-4 0,-9-4 0,9 8 0,-9-8-10,9 9 10,-4 3 0,-5-12 0,0 0 0,0 0 0,0 0 0,0 0 0,0 0 0,0 0 0,0 0 0,0 0 0,0 0 0,0 0 0,0 0 8,-5 0 3,-4 0 0,0 0 0,0-4 1,0 0 0,-1 0 0,-3 4 0,-1-5 23,0 5 5,1 0 0,-1 5 1,-4-1-10,4 4-3,1 0 0,-1 0 0,0 0 0,1 0 0,4 4 0,-1 0 0,-3 0-28,4 1 0,4-5 0,5 8 0,-4-4 12,4-4-3,0 4-1,4-4 0,1 0-8,4 1 0,0-1 0,0 0-11,5-4 19,4 0 3,0-4 1,5-4 0,-5 0-12,0-4 8,5-4-8,0-5 8,-5 5-8,9-8 0,-4 0 0,0-1-11,-5-3 11,0 0 0,1-4 0,-6-5 0,1 5 0,-5-4 0,0 3 0,0-3 0,0-1 0,0 5 0,-9 4 0,0 4 0,-4 3 0,4 5 0,0 8 0,0 4 0,0 0-9,-9 8 0,4 4 0,-9 9 0,1 3 9,4 8-13,-5 5 5,5-1 8,0 1-8,0-5 8,4 8 0,1-3 0,8-5 0,1 1 10,-1-5-1,10 0 0,4-7-9,-4-1 0,4-12 0,0 4 0,0-4 18,5 0 2,0-8 0,0-4-641,-5 0-128</inkml:trace>
        </inkml:traceGroup>
        <inkml:traceGroup>
          <inkml:annotationXML>
            <emma:emma xmlns:emma="http://www.w3.org/2003/04/emma" version="1.0">
              <emma:interpretation id="{EBE98037-4ABC-4C09-8487-B06DF9F078A7}" emma:medium="tactile" emma:mode="ink">
                <msink:context xmlns:msink="http://schemas.microsoft.com/ink/2010/main" type="inkWord" rotatedBoundingBox="20888,17930 21856,17915 21861,18207 20893,18221"/>
              </emma:interpretation>
              <emma:one-of disjunction-type="recognition" id="oneOf7">
                <emma:interpretation id="interp35" emma:lang="en-IN" emma:confidence="0">
                  <emma:literal>in</emma:literal>
                </emma:interpretation>
                <emma:interpretation id="interp36" emma:lang="en-IN" emma:confidence="0">
                  <emma:literal>on</emma:literal>
                </emma:interpretation>
                <emma:interpretation id="interp37" emma:lang="en-IN" emma:confidence="0">
                  <emma:literal>an</emma:literal>
                </emma:interpretation>
                <emma:interpretation id="interp38" emma:lang="en-IN" emma:confidence="0">
                  <emma:literal>can</emma:literal>
                </emma:interpretation>
                <emma:interpretation id="interp39" emma:lang="en-IN" emma:confidence="0">
                  <emma:literal>eon</emma:literal>
                </emma:interpretation>
              </emma:one-of>
            </emma:emma>
          </inkml:annotationXML>
          <inkml:trace contextRef="#ctx0" brushRef="#br0" timeOffset="17962.5174">19638 4396 403,'0'0'36,"0"0"-36,0 0 0,0 0 0,0 0 174,0 0 28,0 0 6,0 0 0,0 0-121,0 0-25,0 0-5,0 0-1,0 0 1,0 0 0,0 0 0,0 0 0,0 0-38,9 0-8,4 0-2,-13 0 0,9 0 0,1 0 0,3-4 0,1-4 0,0 0 3,-5 4 0,0-4 0,-5-5 0,10 5 16,-10-4 3,6-4 1,-6 4 0,1 0-20,-1-4-3,1 3-1,-5-3 0,-5 8 7,5-4 1,0 8 0,0 4 0,-9-4 5,9 4 2,0 0 0,0 0 0,-9 8-3,4 0 0,1 4 0,4 4 0,-5-3-20,1 3 0,-1 0 0,5 4 0,0 0 0,0-3 0,5-5 0,4 4 0,-5-4-15,6 0-7,3 0-2,1-4-562,4-8-113</inkml:trace>
          <inkml:trace contextRef="#ctx0" brushRef="#br0" timeOffset="18438.4343">19902 4177 403,'-9'-4'36,"-5"4"-36,14 0 0,-14 0 0,1 0 134,-6 4 20,10 0 4,0 9 1,-5-1-124,1 0-25,8-4-10,-4 12 8,9-4-8,0 1 0,0-1 0,0 4 0,5-4-23,-1 4-6,1-3-2,4-1 0,0-4-32,0-4-6,5 4-2,-1-8 0,1 0 19,-5-4 4,9 0 1,1-4 0,-6 0 38,1 0 9,4-4 0,-4 0 0,-1 0 40,1-4 11,0 0 1,4-1 1,-4-3 35,-1 8 6,-4-4 2,1 0 0,3 0 0,-4 4 0,0-5 0,0 5 0,-4 0-20,4 0-3,-9 8-1,0 0 0,0 0-41,0 0-9,9 12-2,0-4 0,-4 5-20,-1-1 0,6 0 0,-10 0 0,4 4 10,-4-4-2,0 0-8,5 1 12,-1-5-12,-4 8 0,0-4 0,5 0 0,-5-12 9,0 0-1,0 8 0,0-8 0,0 0 2,0 0 0,0 0 0,13-4 0,-3-4 6,-1 0 2,4 0 0,1-4 0,0 0-18,-1-5 0,-4 5 0,10-4 0,-1 4 0,0 0 0,0 0 0,-4 4 0,0 0 0,-5-1 0,4 1 0,1 8 0,-9 0 0,4 8 0,0-4 0,0 9 0,0-1 0,-4 0-12,4 0 12,-5 4-12,10 0 12,-10 1 16,1-9-3,4 8-1,0-4-4,5 0-8,-5-4 11,0 0-11,5-4 22,-1 5-2,-4-5-1,5 0-581,4-4-116</inkml:trace>
        </inkml:traceGroup>
        <inkml:traceGroup>
          <inkml:annotationXML>
            <emma:emma xmlns:emma="http://www.w3.org/2003/04/emma" version="1.0">
              <emma:interpretation id="{20B1B9ED-345C-4D47-9EEB-CAE9F96602A1}" emma:medium="tactile" emma:mode="ink">
                <msink:context xmlns:msink="http://schemas.microsoft.com/ink/2010/main" type="inkWord" rotatedBoundingBox="22145,17745 25285,17697 25296,18419 22157,18468"/>
              </emma:interpretation>
              <emma:one-of disjunction-type="recognition" id="oneOf8">
                <emma:interpretation id="interp40" emma:lang="en-IN" emma:confidence="0">
                  <emma:literal>randomized</emma:literal>
                </emma:interpretation>
                <emma:interpretation id="interp41" emma:lang="en-IN" emma:confidence="0">
                  <emma:literal>randomizer</emma:literal>
                </emma:interpretation>
                <emma:interpretation id="interp42" emma:lang="en-IN" emma:confidence="0">
                  <emma:literal>randomize</emma:literal>
                </emma:interpretation>
                <emma:interpretation id="interp43" emma:lang="en-IN" emma:confidence="0">
                  <emma:literal>randomity</emma:literal>
                </emma:interpretation>
                <emma:interpretation id="interp44" emma:lang="en-IN" emma:confidence="0">
                  <emma:literal>hamkamgod</emma:literal>
                </emma:interpretation>
              </emma:one-of>
            </emma:emma>
          </inkml:annotationXML>
          <inkml:trace contextRef="#ctx0" brushRef="#br0" timeOffset="46321.6873">20912 4432 522,'0'0'23,"0"0"5,-4 8-28,4-8 0,0 0 0,0 0 0,-5 5 107,1 3 16,4-8 3,0 0 1,0 0-51,0 0-11,0 0-1,0 0-1,0 0-10,0 0-1,0 0-1,0 0 0,0 0-14,4-8-2,10-1-1,-5 1 0,9-4-9,-4 0-1,-5 0-1,5-4 0,-1 8-5,1-9-1,-5 1 0,-4-4 0,4 0 15,-5 0 4,5-1 0,-4 1 0,-5 0-23,0 4-4,0-5-1,0 5 0,-5 0 2,1 4 0,-1 0 0,1 4 0,4 8-2,-9-8 0,0 8 0,-5-9 0,5 9-8,0 9 12,0-5-12,9-4 12,0 0-12,-5 8 0,-4 4 0,4 0 0,5-12 0,5 12 0,-1 0 0,1 0 0,0-3 0,4-1 0,4 4 0,1-4 0,0 4 0,-1-4 0,-4 0 12,5-4-4,-5 8-8,0-4 0,0 1 0,-4-5 0,4 4-8,-4 0-4,-5-8-1,0 0 0,0 8 4,0 0 1,0 4 0,-5 0 0,5-12 8,0 8-8,-9 4 8,4-3-8,5 3 8,0-4 0,-4 4 0,4-4-8,0-8 8,0 12 0,0-4 0,-5 4-8,5-3 8,0-9 0,5 8 0,-1 0 0,-4-8 0,5 4 0,4 4 0,0-8 0,5 0 0,-1-4 0,-3 0 10,3 4-10,5-8 8,-4 4-8,4-4 0,0-1 9,-4-3-9,4 4 10,-4-4-10,4 0 10,-4-4-10,0 4 0,4-5 0,-9 5 8,5 0-8,-1-4 0,-4 0 0,5 4 0,-5-1 0,0 1 0,0 4 0,0 0 0,0-4 0,1 12 0,-10 0 0,9-4 0,-9 4-9,0 0 9,0 0 0,9 0 0,-9 0-9,9 4 9,-9-4 0,14 8-9,-5-4 9,-9-4 0,0 0 0,0 0 0,9 8 0,-9-8-8,0 0 8,0 0 0,0 0-12,0 0 4,0 0 0,0 0 0,0 0 8,0 0 0,0 0 8,0 0-8,0 0 0,0 0 0,0 0 0,0 0 0,0 0 0,0 0 0,-9 0 0,0 0 0,4 0 0,-4 0 9,-5 0-9,10 8 0,-10-8 10,5 8-10,0-4 8,0 5-8,4-5 0,-4 4 0,0 0 0,4 4 0,1-4 0,-1 0 0,1 0 0,4-8 0,0 4 0,0-4 0,4 16 0,1-12 0,4 9 0,-4-5 0,-5-8 8,13 0-8,1 0 0,-1 0 12,-3 0-12,3 0 12,-4-4-12,5-4 12,-9-1-12,4 9 12,0-12-12,0 4 8,-5 0-8,1 4 8,4-4-8,-4 0 0,-5-4 0,4 4 0,-4 4 0,0 4 0,5-8 0,-5 8 0,0 0 0,0 0 0,0 0 0,0 0 0,0 0-9,0 0 9,0 0-12,0 0 12,0 0-8,0 0 8,0 12 0,0 0 0,4 0 0,-4-4 0,5 4 0,-5-12 0,4 12 0,1-4 0,-5-8 0,5 4 0,-5-4 0,13 9 0,-4-9 0,0 0 0,-9 0-16,14-9 3,0 9 1,4-8 0,-9-4 12,5 8 0,-5-4 0,4 0-9,-3-4 9,3 0 0,-4 0 0,0 3-8,5-3 8,-9 0 0,4 8 0,0-4 0,-9 8 12,0 0-1,0 0-1,0 0 0,0 0-10,0 0 0,0 0 0,9 8 8,-9-8-8,4 12 0,1 0 0,-5-3 0,5 3 0,-1 0 0,-4 0 0,0 4 0,5-8 0,-5 8 0,0-16 0,0 4 8,0 13 0,0-17 0,0 0 0,0 0 0,0 0-8,0 0 0,0 0 0,0 0 0,0 0 0,9-4 0,4 0 0,-8-5 0,9 5 0,-1-4 0,-4-4 0,5 0 0,-5 0 0,5 0 0,-10 0 0,10 4 0,-5-5 0,0 5 0,-4 0 0,-5 8 0,0 0-11,0 0 11,0 0-8,0 0 8,0 0-9,0 0 9,13 8-10,-3 0 10,-6 0-11,5 5 11,-4-1-12,-1 0 12,-4 4 0,9-4 0,-9 0 0,5 5 0,-5-5 0,5 0 14,-1-4-4,-4 4-1,0-12-9,0 0 0,9 8 0,-9-8 0,0 0 0,0 0 8,14 4-8,-14-4 8,9-4-8,5 0 0,-5 0 9,4-8-9,-3 8 0,-1-4 8,0-4-8,4-5 0,1 9 10,-5-4-2,0 0-8,5-4 12,0 4-12,-5 0-8,4-1 8,-4 1-13,1 0 13,-1 4 0,4-4 0,-8 12 0,4-8 0,0 4 0,0-4 0,-9 8-9,0 0 9,0 0-8,0 0 8,9 8-8,-9-8-7,9 4-1,1 0 0,-10-4 0,0 0-5,0 0-2,9 12 0,-9-12 0,0 0 2,0 0 0,0 0 0,0 0 0,0 0 10,0 0 3,0 0 0,0 0 0,0 0 8,0 0 0,0 0 0,0 0 0,0 0 12,-9 0-1,-1 4-1,-3 0 0,8-4 14,-4 4 4,0-4 0,0 8 0,0-4-10,0 4-2,-5-4 0,9 5 0,-4-1-5,0 0-2,5 4 0,-1-4 0,-4-4-9,9 4 0,-5 0 9,5-8-9,0 0 9,0 0-9,5 12 12,0-4-12,-5-8 9,9 9-9,-9-9 0,13 4 9,1 0-9,0-4 12,-1-8-12,-4-1 12,5 9-20,4-12-4,-4-4-1,0 4 0,-1-8 4,1 4 1,0-5 0,-1-3 0,-8-4 8,4 3 0,0-3 0,0 0 0,-4-1 0,-1 5 0,1 4 0,-1 0 0,1 4 0,4-1 0,-9 5 0,0 0 0,0 12 0,0 0 8,0 0-8,0 0 0,0 0 0,0 12 0,-5 0-10,1 5 10,4-1-10,-5 4 10,1 0-8,-1 4 8,1 1 0,4-1 0,-9 0 0,4 1 0,0-1 0,5 0 0,-4-4 0,4-3 0,0 3 9,0-4-9,0-16 12,0 8-12,0-8 12,0 0-12,4 12 12,-4-12-12,14 0 13,-5 0-4,5 0-1,0-4 0,-1-4-8,-4-4 8,0 4-8,1-4 8,3-4-8,5 3 0,-4-3 0,4 4-11,0 0 11,-4-4 0,4 8 0,-4-4-8,4 7 8,-4 1-12,0 0 12,-1 0-12,-4 0 12,5 4 0,-5 0 0,-9 0-8,9 8 8,-9-8-8,9 4 8,-9-4-8,0 9 0,14 3 0,-14-12 0,4 8 0,1 4 8,-5-12-8,5 8 8,-5-8-8,0 12 8,0-12 0,0 0 0,0 0 0,0 0-12,0 0 4,0 0 0,0 0 0,0 0 8,0 0 11,-10 0-3,6 0 0,4 0-8,-14-4 0,14 4 0,-9-8 0,0 8 15,0 0-3,4 0 0,-4 0 0,0 0 0,-4 0 0,-1 0 0,5 0 0,0 8-12,-5 0 0,0-4 8,1 4-8,4 0 0,-1 0 0,1 1 0,0-1 0,5 4 0,-1-4 0,1 4 0,4 0 0,0-12 0,4 4 0,1 12 0,-1-12 0,10 9 8,-10-5-8,10-8 11,0 8-11,-1-8 24,6 0-1,-6 0-1,1-8 0,0 8-22,-1-4 8,1-4-8,-5-1 0,0 1 0,0-4 0,0 4 0,0-4 0,1 0 11,-6 0-3,1 0 0,-5-1 0,4 1-8,-4 4 0,0 0 0,0-4 0,-4 8 0,-1-4 8,1 0-8,-1 8 8,5 0-8,-9 0 0,-5 0 0,10 0 0,-5 0 0,0 8 0,-1 0 0,1-4 0,0 4 0,5 4 0,-1-4 0,1 4 0,4-12 0,0 9 0,0 3 0,0-12-11,0 8 1,0-8 0,9 8 0,-9-8 0,9 4-29,-9-4-5,9 4-2,5 0 0,-5-4 23,4-4 5,-4 0 1,0 4 0,5-8 17,-5 4 0,-4-4 0,4 4 0,0-4 0,-9 8 0,9-9 0,-9 9 0,5-8 0,4 4 11,-9 4-2,0 0 0,0 0 3,0 0 0,0 0 0,0 0 0,0 0-12,0 0 8,0 0-8,0 0 8,0 0-8,4 8 0,-4 5 0,0-1 0,0-4 0,0 4 0,0-4 0,-4 4 0,4-4 0,0 8 0,0-16 0,0 13 0,0-13 0,0 0 12,4 8-12,-4-8 12,0 0-12,0 0 8,0 0-8,0 0 8,0 0-8,0 0-14,0 0 3,9-8 1,1-1 10,-1-3-8,0 0 8,0 0-8,-5 0 0,6 0 0,-6 0 0,10-1 0,-1 1 8,-8 0 0,4 4 0,-4-4 0,4 12 0,0-4 0,0 0 0,-9 4 0,0 0-9,4 4 0,10 0 0,-14-4 0,0 0 1,14 8 0,-10 4 0,5 4 0,-4-3 8,-5 3 0,0-4 8,5 0-8,-5 0 0,0-4 0,0-8 0,0 16 0,0-3 0,0-13 0,0 0 0,0 0 0,0 0 0,0 0 0,0 0 0,0 0 0,0 0 12,0 0-3,9-9 0,4 5 0,-8-4-9,13-4 0,-9 4 9,0-4-9,5-4 0,0 4 8,-1-1-8,1-3 0,0 4 10,-5-4-2,0 4-8,4 4 12,-3 0-12,-1 4 0,-9-4 0,0 8 0,0 0 8,0 0-8,0 0 11,13 8-11,-4 0 0,-4 4 0,0 0 0,-5-4 0,4 4 0,-4 0 0,5 0 10,-1 1-10,1-1 0,-1-4 0,-4 4 0,5-4 0,-5 0 9,0-8 0,0 0 0,0 0 0,0 0-1,9 4 0,-9-4 0,0 0 0,9 0 10,5-8 2,-5 4 0,0-4 0,0 0-20,0 0 0,0 0 0,-4-4 0,8 3 0,-13 1 0,14 0 0,-9 0 0,4 4 0,-9 4 0,0 0 0,0 0 0,0 0 10,0 0-2,0 0 0,0 0 0,0 0-8,4 4 0,-4 12 0,0-3 0,0 3 0,0-4 0,0 0 0,0 0 0,0-4 0,0 4 0,9-4 11,-4 1-11,0 3 0,-1-4 0,-4-8 0,9 0-616,0 0-116</inkml:trace>
          <inkml:trace contextRef="#ctx0" brushRef="#br0" timeOffset="46475.4272">23517 4096 518,'0'0'46,"0"0"-37,0 0-9,-10-8 0,-8 4 129,14 4 24,-5-8 5,-5 8 1,5 0-86,0 8-17,4 0-3,-4-4-1,0 9-36,0-1-7,4 0-1,1 0-8,4 4-13,-5 0-10,5-7-1,-4 11-348,4-8-68</inkml:trace>
          <inkml:trace contextRef="#ctx0" brushRef="#br0" timeOffset="47534.6035">23426 4275 288,'0'0'25,"0"0"-25,9-5 0,0-3 0,4 0 187,1 0 32,-5 4 6,0-4 2,5 0-115,0 4-24,-10-4-4,10 0 0,-5 8-25,-9 0-5,9-4-1,-9 4 0,0 0-21,0 0-4,5 4 0,-5-4-1,9 8 1,-9 4 0,0-4 0,0 4 0,0 0-28,0 5 0,0-5 8,-9-4-8,4 8 12,0-4 0,1-4 0,-1 4 0,1 0-1,-1-3 0,5-9 0,-9 8 0,9-8-2,0 0 0,0 4 0,0-4 0,0 0 3,0 0 0,9 12 0,-9-12 0,0 0-12,9 8 0,0 0 0,1-4 0,-1 4 0,-9 0 0,0-8 0,13 12 0,-8 1 0,-1-1 0,1 0 0,-5 0-11,5 0 11,-5-4 0,-5 8 8,5-3-8,-5-1 0,1 0 0,-1 4 0,-8-4 0,13-4 0,-9 0 0,-1 4 0,1-3 0,-9-1 0,14-4 0,-10 8 0,0-4 0,5 0 11,0-4-3,-5 0 0,1-4 0,4 4 4,0-4 0,-5 0 0,5 0 0,0 0-4,0-8 0,4 4 0,-9-4 0,10 0-8,-1-4 0,1 8 0,4-4 0,0-1 0,0 1 0,0 0 0,4 0 0,5-4 0,-9 4 0,14-4 0,-9 0 8,8 8-8,1-4 0,0-1 0,-1-3 8,1 4-8,4-4 0,0 4 0,0-4 0,-4-4 0,4 4 0,1 3 0,3-3 0,-3 0 0,-1-4 0,0 4 0,0 0 8,0-5 0,-4 5-8,-5 4 12,5-4-4,-1 0 3,-13 4 0,14-4 0,-14 4 0,5 0 17,-5-1 3,0 1 1,0 8 0,-5-12-16,5 12-4,-4 0 0,4 0 0,-14-4-12,5 4 0,0 0 0,9 0 0,-9 4 0,-5 4 0,5 0 0,0 5-10,-5-5 10,9 4 0,1-4 0,-1 4 0,-4 4 0,5-4 0,-1 0 0,5-3 0,0 3 0,0-12 0,5 8 0,-5-8 0,0 0 0,0 0 0,9 12 8,0-12-8,0 8 0,0-4 0,0-4 0,5-4 0,0-4 8,-1 8-8,-4-12 8,0 4-8,10 0 0,-6-5 8,1 5-8,0-4 0,-1 0 0,1 0 0,0 0 0,-5 0 8,4 0-8,1 3 0,-9-3 0,-1 4 0,5 0 0,-9 4-8,14-4 8,-14 8 0,14 0 0,-14 0-10,0 0 10,4 0 0,5 8-9,0-8 9,-9 0 0,9 8-9,-9-8 9,0 0 0,0 0 0,5 4-8,-5-4 0,0 0 0,0 16 0,0-16 0,0 0-3,0 0 0,0 0 0,0 0 0,-5 8 11,5-8 0,0 0 0,0 0 0,0 0 0,0 0 14,-9 5-3,-9-1-1,14 0-10,-6 0 0,1-4 0,0 4 8,-4 0-8,3 0 0,1 4 0,-4-4 0,-1 0-19,10 4 1,-10 0 0,14-4 0,-5 8 18,5-12 0,0 8 0,0-8 0,0 0 11,5 13 5,4-5 2,0 0 0,-9-8-18,0 0 0,0 0 8,14 0-8,13 0 10,-9-8-2,-4 0 0,4-5 0,-4-7-8,4 8 0,-4-4 9,-1-4-9,-4-5 0,1-3 0,3 0 0,-4-1 8,0-3-8,-9 0 0,0-5 0,0 13 8,14-4-8,-14 3 0,0 5 0,0 4 0,0 4 0,0 4 0,0 8 0,0 0-8,0 0-4,-5 12-1,-4 4 0,5 8 0,-5 5-10,-9 3-1,18-4-1,-10 5 0,6-1 25,-5 0 0,0 1 0,9-5 11,0 0-11,9-3 0,-5-5 0,5 0 8,1-4 8,3 1 2,-4-1 0,0-8-1007</inkml:trace>
        </inkml:traceGroup>
      </inkml:traceGroup>
      <inkml:traceGroup>
        <inkml:annotationXML>
          <emma:emma xmlns:emma="http://www.w3.org/2003/04/emma" version="1.0">
            <emma:interpretation id="{EE5AD628-51E8-4A6B-A4B0-A69E79D6ED10}" emma:medium="tactile" emma:mode="ink">
              <msink:context xmlns:msink="http://schemas.microsoft.com/ink/2010/main" type="line" rotatedBoundingBox="22244,18304 23920,18340 23908,18907 22232,18871"/>
            </emma:interpretation>
          </emma:emma>
        </inkml:annotationXML>
        <inkml:traceGroup>
          <inkml:annotationXML>
            <emma:emma xmlns:emma="http://www.w3.org/2003/04/emma" version="1.0">
              <emma:interpretation id="{55CCE6EA-A8F1-4701-A433-1D033330600F}" emma:medium="tactile" emma:mode="ink">
                <msink:context xmlns:msink="http://schemas.microsoft.com/ink/2010/main" type="inkWord" rotatedBoundingBox="22244,18304 23920,18340 23908,18907 22232,18871"/>
              </emma:interpretation>
              <emma:one-of disjunction-type="recognition" id="oneOf9">
                <emma:interpretation id="interp45" emma:lang="en-IN" emma:confidence="0">
                  <emma:literal>trial</emma:literal>
                </emma:interpretation>
                <emma:interpretation id="interp46" emma:lang="en-IN" emma:confidence="0">
                  <emma:literal>treat</emma:literal>
                </emma:interpretation>
                <emma:interpretation id="interp47" emma:lang="en-IN" emma:confidence="0">
                  <emma:literal>thecal</emma:literal>
                </emma:interpretation>
                <emma:interpretation id="interp48" emma:lang="en-IN" emma:confidence="0">
                  <emma:literal>teal</emma:literal>
                </emma:interpretation>
                <emma:interpretation id="interp49" emma:lang="en-IN" emma:confidence="0">
                  <emma:literal>tread</emma:literal>
                </emma:interpretation>
              </emma:one-of>
            </emma:emma>
          </inkml:annotationXML>
          <inkml:trace contextRef="#ctx0" brushRef="#br0" timeOffset="50053.5488">21026 4793 896,'-18'8'40,"18"-8"8,-9 4-39,4 4-9,1-4 0,-1 4 0,5-8 70,0 8 12,0-8 2,5 12 1,8-4-59,1 0-12,0-4-2,8 9-1,-3-5-11,8 0 8,5 0-8,0-4 8</inkml:trace>
          <inkml:trace contextRef="#ctx0" brushRef="#br0" timeOffset="49939.5272">21013 5060 403,'0'0'17,"0"0"5,0 0-22,0 0 0,0 0 0,0 0 0,0 0 149,0 0 26,0 0 5,0 0 0,0 0-66,0 0-14,0 0-2,0 0-1,0 0-40,0 0-8,0 0-1,0 0-1,13 4-18,-13-4-3,9 0-1,0-4 0,5 0-15,-9 0-10,4-5 12,-5-3-12,5 4 10,0-4-10,1-4 8,-6-4-8,10-1 10,-1 1-10,-8 0 12,4 4-12,0-9 0,0 5 0,-4-8 0,-1 0 0,1 3 23,-5-7-3,0 4 0,-5 3 0,1 5-20,-1 4 0,1 0 0,-5 4 0,4-1-10,1 9-6,4 4-2,0 0 0,0 0 18,-10 13 0,6 3-8,-5 12 8,4-4 12,5 5 7,-4 3 1,-1 4 0,10 1-20,-5-5 0,4 1 0,-4-5 0,5 0 10,-1 1-2,5-9 0,-4 0 0,9 0-8,-5-8 0,0 1 0,0-5 0,5 0 0,4 0 0,-5-8 11,1 0-11,4-4-134,-4-8-33,9 0-6,-10-5-2</inkml:trace>
          <inkml:trace contextRef="#ctx0" brushRef="#br0" timeOffset="50673.193">21322 5084 831,'0'0'36,"0"0"9,0 0-36,0 0-9,0 0 0,0 0 0,0 0 95,14 0 17,-1 0 3,1 0 1,0 0-52,-1-8-11,1 4-1,0-4-1,-1 4-30,1-4-5,0-5-2,-1 1 0,1 0-5,-5 0-1,5 0 0,-5-4 0,0-5 9,-4 9 2,-1-4 0,-4 0 0,0 0 2,0 0 1,0 3 0,-9 1 0,4 4-4,1 4-1,-5-4 0,-5 8 0,5-8-17,-5 8 0,1 0 0,-6 8 0,6-4 20,-1 4 0,5-8 0,0 8 0,0 0-20,0-4 0,4 13 0,5-9 0,0-8 0,0 12 0,9 0 0,-4 0 0,4-4 0,5 8 0,-5-12 0,4 5 0,6-1 0,-6-4 0,5-4 0,-4 8 0,4-4 11,-4 0-2,0-4 0,-1 0 0,-13 0-9,0 0 0,0 0 0,0 0 0,0 0 0,0 0 0,0 0 0,0 0 0,0 0 0,0 0-14,5 12 5,-1 0 1,-4-4 8,0 4 0,0-12 0,-4 13 0,4-1 0,0-12 0,0 0 0,0 4 0,4 12 0,-4-4 0,5-4 0,-5-8 0,0 0 0,0 0 0,14 4 0,-5 4 0,0-4 0,4 0 11,1-4-3,4 0 0,-4 0-8,0-4 0,-1 0 0,6-4 0,-6 8 8,5-12 0,-8 4 0,3-4 0,-4 0 9,5 0 2,-10-1 0,1 1 0,0-4 8,-1 4 1,1 0 1,-1 4 0,-4 0-16,0 8-3,0 0-1,0 0 0,0 0-1,0 0 0,0 0 0,0 0 0,-9 8-8,5 0 0,-6 0 0,6-4 0,-5 16 0,4-8 0,5-4 0,0 5 0,0-5 0,5 0 0,-1 8 0,-4-16 0,0 0 0,9 12 0,5 0 0,4-4 0,-4-4-42,9 4-10,-5-8-3,0-4-817</inkml:trace>
          <inkml:trace contextRef="#ctx0" brushRef="#br0" timeOffset="51487.3778">21969 4886 522,'-10'8'23,"10"-8"5,-4 0-28,-5 8 0,0-4 0,-5 4 0,0 0 25,5 4 0,-4 0 0,4-4 0,-1 9-17,1-5-8,0 0 0,0 4 8,0-4-8,9 0 0,0 5 0,0-5 0,0 0 0,0-4 0,0-8 0,9 12 0,0-4 0,0-8 0,0 0 0,5 0 0,0 0 0,-1 0 0,1-4 0,4-4 0,-4 0 0,0 0 0,-1-4 0,1 4 0,0-5 16,-1 1 2,1-4 0,0-4 0,-5 8 43,4-4 9,-4 3 2,5-7 0,-5 12-10,0-4-2,5 8 0,-5-4 0,0 0-13,0 4-3,-9 4-1,0 0 0,9-4-17,5 4-3,-14 0-1,9 0 0,-9 0-12,14 8-2,-14-8-8,9 4 12,-9-4-12,9 12 0,-4-8 0,-5-4 0,0 0 0,4 16 0,1-4 0,-5-12 0,0 0 0,4 8 0,-4-8 8,0 0-8,0 0 0,0 0 8,0 0-8,0 0 0,0 0 32,0 0 3,0 0 1,0 0 0,-9 4 5,0-4 2,0 0 0,0 0 0,0 0-8,-5 0-2,5 0 0,0 0 0,0 9-13,0-5-4,-5 4 0,5-8 0,0 12-6,0-4-2,0 0 0,-1 0 0,1 4 0,0 0 0,5-4 0,-1 5 0,1-5-8,-1 4 0,5-4 0,0 4 0,5-4 0,-5-8 0,9 12 0,0-4 0,0-8 18,0 8 2,0-3 0,5-1 0,-1-4-20,1 0 0,0-4 0,-1-1 0,1-3 10,0 4-2,-1-12 0,1 12 0,-5-12-8,0 12 0,0-12 0,0 8 0,-4-5 0,4 5 0,-4-4 0,-1 4 0,-4 0 0,0 8 0,0 0 0,0 0 0,0 0 0,0 0 0,0 0 0,0 0 0,0 0 0,0 0 0,0 0 0,0 0 0,-4 8 0,4 4 0,0-12 0,0 0 0,4 12 0,1 1 0,4-5 0,0-4 0,5-4 0,-1 8 8,1-4-8,0-4 8,4-4-8,0 4 10,0-8-10,0 4 10,1-4-10,-6-1 0,6-3 9,-6-4-9,5 4 8,1-4-8,-6-8 8,1 3-8,4-7 0,-4 8 0,-1-9 0,-3 5 0,3-12 0,-4 11 0,-4-3 0,4 0 0,0-5 0,-4 5 0,-1 0 0,-4 16 0,0-5 0,0 5 0,0 4 0,0 8 8,0 0-8,-9 8 0,-9 4 0,9 9 0,0 3 0,-5 0-8,0 5 8,-4 3-8,4 4 8,1-3 0,4 7 0,0-3 0,-1-5 0,6 0 0,-1-3 0,5-1 0,5 0 0,-1-3 0,10-9 8,0 4-8,-1-8 8,6 8-8,-1-7 8,5-5-636,-5 0-128</inkml:trace>
        </inkml:traceGroup>
      </inkml:traceGroup>
    </inkml:traceGroup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10-07T11:19:49.69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86D45B0-9454-47DF-93DE-B5AB425F488A}" emma:medium="tactile" emma:mode="ink">
          <msink:context xmlns:msink="http://schemas.microsoft.com/ink/2010/main" type="inkDrawing" rotatedBoundingBox="3681,13746 3695,18545 1256,18552 1243,13753" semanticType="callout" shapeName="Other">
            <msink:sourceLink direction="to" ref="{0575DAA9-06F3-4AD5-AECC-CB08598DAB74}"/>
            <msink:sourceLink direction="from" ref="{95CBA4AA-ABA4-406F-9D39-537AAC8A3F95}"/>
          </msink:context>
        </emma:interpretation>
      </emma:emma>
    </inkml:annotationXML>
    <inkml:trace contextRef="#ctx0" brushRef="#br0">2428-7 543,'0'0'24,"0"0"5,0 0-29,0 0 0,0 0 0,0 0 0,0 0 93,0 0 13,0 0 2,0 0 1,0 0-53,0 0-10,0 0-2,0 0-1,0 0-7,-9 0-2,4 0 0,-4 0 0,5 0 5,-6 0 1,1 0 0,-4 0 0,8 0-3,-9 0 0,10 0 0,-10 0 0,1 4-3,3-4-1,-3 4 0,-1 0 0,5 0-8,-5 0-1,1-4-1,-1 8 0,-4-4-7,4 4-2,-4-4 0,4 4 0,-4 1-2,0-1 0,0 0 0,0 0 0,4 0-1,-9 0-1,5 4 0,-5 0 0,0 0 0,-4 1 0,4-1 0,-4 0 0,0 0 0,-5 0 0,0 0 0,0 4 0,-4 1-2,-1-1-8,-4 4 12,5-4-4,-1 5 2,1-5 0,-5 4 0,5 0 0,-5 0-10,4 1 12,1-1-12,-1 4 12,1 0-4,-5 5-8,4 3 12,-4 1-4,-4-1-8,-1 0 12,5 9-12,5-5 12,0 1-4,-5 3 0,-5-4 0,10 5 0,-1-1-8,1 1 0,-1-1 0,6-3 0,3 7 0,1-3 0,0-5 0,-1 9 0,1-1 0,-5 5 0,5-5 0,-1 5 0,-8 3 0,4-3 0,5 0 0,-10-1 0,1 1 0,0 3 0,8 5 0,1 0 0,9-1 0,0 1 0,-10 4 0,1-1 0,9-7 0,-5 4 0,5-1 0,-1-3 0,-3 0 0,8 3 8,0-3-8,5-1 0,0 5 0,5 0 0,4-1 0,4 5 0,1-4 8,4-1-8,5-3 8,4 0-8,9 3 9,-4 1-9,0 0 10,4-1-10,5-3 13,0 4-3,-5-1-1,9-3 0,1 3-9,4-3 0,0 4 0,0-9 8,0-3 0,0 3-8,0 1 12,4-5-4,1 1-8,-1-1-11,1 5 3,4-8 0,4 3 18,-8 1 4,0-5 1,4 0 0,-5 5-15,5-9 0,-9 1 8,5-5-8,-5 1 17,0-5 1,4-4 0,1 0 0,-5-3-18,4-5 0,-8 4 0,4-4 0,-5 1 0,10-5 0,-10-4 0,0 4 0,1-4 0,-5 0 0,-5 0 0,5-4 0,-9-4 0,-1 0 12,1 0-3,-5 0 0,-4-8 1,4 4 0,-9-4 0,5 4 0,-5-4 7,0 4 2,0-4 0,0 0 0,-4 0-11,0-1-8,-5 1 12,-5 0-12,5 8 22,-5-12-2,5 0-1,-9 8 0,0-4-53,0 0-10,0 8-3,-5-4-658,1-4-132</inkml:trace>
    <inkml:trace contextRef="#ctx0" brushRef="#br0" timeOffset="509.145">1754 4270 288,'0'0'25,"0"0"-25,0 0 0,0 0 0,-5-4 135,5 4 21,0 0 5,0 0 1,0 0-26,-9 0-6,0-4-1,9 4 0,0 0-30,0 0-7,-13-4 0,13 4-1,0 0-18,-5-4-3,5 4-1,-9-8 0,9 8-4,0 0-1,0 0 0,0 0 0,0 0-16,0 0-3,0 0-1,0 0 0,0 0-28,0 0-7,0 0-1,0 0 0,9 8 0,0 0-8,0 0 12,5 1-4,0 3-8,4 0 8,0-4-8,-4 4 8,4 0-8,0-4 10,0 4-10,1 5 10,-1-5-10,-5 0 12,6 4-12,-1-4 12,-5 0-2,1 1 0,0-1 0,-1 0 0,-3 0 0,-1 4 0,-5-4 0,5 0 0,-4 1-1,-5-5 0,4 8 0,-4-8 0,-4 4 3,-1 0 1,-4 4 0,-4 1 0,3-9-1,-8 8-1,5-4 0,-10 0 0,5 4-3,-1-3-8,-3 7 12,3-4-4,6 0-48,4 0-11,0 5-1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10-07T11:24:24.655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  <inkml:brush xml:id="br1">
      <inkml:brushProperty name="width" value="0.09333" units="cm"/>
      <inkml:brushProperty name="height" value="0.09333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95CBA4AA-ABA4-406F-9D39-537AAC8A3F95}" emma:medium="tactile" emma:mode="ink">
          <msink:context xmlns:msink="http://schemas.microsoft.com/ink/2010/main" type="inkDrawing" rotatedBoundingBox="3376,12266 9860,11747 10040,13993 3556,14511" hotPoints="10124,13055 6819,14197 3487,13139 6792,11997" semanticType="enclosure" shapeName="Ellipse">
            <msink:destinationLink direction="from" ref="{686D45B0-9454-47DF-93DE-B5AB425F488A}"/>
          </msink:context>
        </emma:interpretation>
      </emma:emma>
    </inkml:annotationXML>
    <inkml:trace contextRef="#ctx0" brushRef="#br0">-5958 2536 748,'0'0'67,"0"0"-54,14-4-13,-1 4 0,1 0 191,4 4 35,-4 0 7,-1 4 2,6 0-185,3 4-37,1 0-13,4 1 9,5-1-9,0 0 0,9 0 0,5 4-11,4-4 11,4 1 0,6-1 0,3 0 0,1 4 8,0-4 3,4-4 1,0 0 0,5 4 8,0 1 3,0-5 0,9 4 0,4-4 2,1 0 1,-5 0 0,0 0 0,9 0-2,0 0 0,5 0 0,-1-3 0,10-1-4,-5 0 0,0 0-1,9 0 0,1 0-3,4 0-1,-1-8 0,1 4 0,-5-4-15,5 0 9,0 4-9,-5-8 8,10 4-8,-5-5 0,-10-3 9,-4 4-9,10-4 17,-6-4-1,6 4 0,-6 0 0,1-5 21,-5 1 4,-4-4 1,4 0 0,0-5-26,-4 5-6,4 0-1,-9 0 0,-9-5 7,0 1 0,0-4 1,0 0 0,0 3-3,4-3-1,-8-4 0,-5 3 0,-5 1-2,-4-4-1,-1 3 0,-3 1 0,-6-5-10,1 1 10,-1 0-10,6-1 10,-10 1 0,-5 0 0,-8 3 0,-5-7 0,-1 3-2,1 1-8,-9 0 12,0-1-4,-5 1 4,-4-4 1,-5 3 0,-5 1 0,-4-9-3,-9 9-1,0-4 0,-9-5 0,-9 1-1,4-1 0,0 5 0,-4-1 0,-14 1-8,0 3-9,-5-3 9,-4 4-13,-4-1 13,-1-3 0,-9-1 0,-4 5 0,-5-4 0,-4 3 0,-10 1 0,5 0 0,0 3 0,0 5 0,-13-8 0,-1 3 0,-9-3 12,-4 4 0,4 3-1,-8 1 0,3 0-11,-8 3-16,-5 1 4,0 0 1,0 8 11,0-4 0,-4 4 0,-1-1 0,1 1 0,-1 4 11,1 4-3,-1 0 0,-4 0-8,-4 4-11,4 4 3,-5 0 0,-4 4 8,4 0 0,-4 0 0,0 5 0,4-1 0,1 4 0,4 4 10,-5 0-10,1 1 0,13-1 0,0 4 0,9 4 0,0-3 0,5 7 0,0 0 0,9 9 0,8-1 0,6 5 0,4-1 0,9 5 0,5 0 0,9-1 0,-1 5-8,6 3 8,4 1 0,9 0 0,9 3 0,0 1 9,9 0-9,5 4 0,9-5-10,0-3 10,4 0 0,5-1-9,5-3 9,4-5 0,14 5 0,-5-4 0,5-9 0,4 5 0,9-1 0,10 1 0,0-1 0,13-3 0,-5-1 0,19-8 12,9 1-4,9-1 0,9-4 14,5-3 3,9-1 1,0-4 0,9-4-37,4 1-7,1-1-2,4-4 0,-5 4-92,1-4-18,4-4-4</inkml:trace>
    <inkml:trace contextRef="#ctx0" brushRef="#br1" timeOffset="-190108.9087">-158 1609 288,'0'0'25,"0"0"-25,0 0 0,0 0 0,0 0 149,0 0 25,0 0 5,0 0 1,-4-4-45,4 4-9,0 0-2,0 0 0,0-8-48,0 8-11,0 0-1,0 0-1,-5-8-2,5 8 0,0 0 0,0 0 0,0 0 1,0 0 0,0 0 0,0 0 0,0 0-31,0 0-7,0 0 0,0 8-1,0-8 13,0 16 4,0-4 0,0 9 0,0-9-22,5 4-4,-5 0-1,4 0 0,1-4-4,-1 5-1,-4-5 0,5 4 0,-1-8 1,1 0 0,0 0 0,-5-8 0,4 8 14,-4-8 2,9 0 1,5 0 0,0-4-14,-1-4-4,1-4 0,0 0 0,-1 0 4,5-4 1,-4 3 0,4-7 0,-4 4-13,0-4 0,-1 0 0,-4-1 0,5-3-19,-9 4 0,4 0 0,-5-1 0,1 1-183,4-4-37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10-07T11:21:18.060"/>
    </inkml:context>
    <inkml:brush xml:id="br0">
      <inkml:brushProperty name="width" value="0.09333" units="cm"/>
      <inkml:brushProperty name="height" value="0.09333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93AC6EAC-03A9-4D3D-BCC3-F414F7A97809}" emma:medium="tactile" emma:mode="ink">
          <msink:context xmlns:msink="http://schemas.microsoft.com/ink/2010/main" type="inkDrawing" rotatedBoundingBox="12139,12579 12230,10341 12475,10351 12383,12589" semanticType="callout" shapeName="Other">
            <msink:sourceLink direction="from" ref="{DAFFA586-0A66-4A41-903B-CC2909D9EC61}"/>
            <msink:sourceLink direction="to" ref="{8E895826-A018-4B3A-9294-51FFA7F438F0}"/>
          </msink:context>
        </emma:interpretation>
      </emma:emma>
    </inkml:annotationXML>
    <inkml:trace contextRef="#ctx0" brushRef="#br0">31-1 860,'0'0'38,"0"0"8,0 0-37,0 0-9,0 0 0,0 0 0,0 0 128,-9 4 24,9-4 5,-5 9 1,5-9-68,-9 8-14,5 4-2,-1 4-1,5 4-13,0 0-4,0 5 0,0 3 0,0 8-9,5 5-3,-1-1 0,5 9 0,-4 0-31,4 7-13,0 1 11,0 8-11,0-1 17,0 1-2,-4 0-1,0 0 0,-1-5 2,1-3 0,-5 0 0,0 3 0,0-3 9,-5-4 3,1-1 0,-1 5 0,5-9-2,-5 5 0,1-4 0,4-1 0,-5 1 5,1-9 1,-1 5 0,5-5 0,-4-3-20,-1 3-3,5-3-1,0-1 0,0 0-8,0 1 0,-4 3 0,4-7 8,-5-1-8,5 0 12,0 1-12,0-1 12,0-8-12,0 1 8,0-1-8,0-4 8,-5-4-8,5 1 0,0-1 0,0-4 8,0-4 1,-4 4 0,4-12 0,4 12 0,-4-12-9,0 0 0,0 0 0,0 0 0,0 0 28,0 0 1,0 0 0,0 0 0,0 0-29,0 0 0,0 0-13,0 0 4,0 0 9,0 0 12,0 0-2,0 0-1,0 0-9,0 0 0,0 0 0,0 0 0,0-12-27,0 4-10,0-4-3,5 0 0,0 0-111,-5-1-22,0 1-5,4 0-476,1 0-95</inkml:trace>
    <inkml:trace contextRef="#ctx0" brushRef="#br0" timeOffset="458.9808">-142 2112 403,'0'0'36,"0"0"-36,0 0 0,0 0 0,0 0 111,-9-4 15,4 0 3,5 4 1,-4-4-17,4 4-3,0 0-1,-5-8 0,1 4-21,4 4-5,-5-4-1,1-4 0,4 8-7,0 0-2,0 0 0,0 0 0,0-9-10,0 9-3,0 0 0,0 0 0,0 0-15,0 0-3,0 0-1,0 0 0,0-4-11,0 4-2,0 0-1,0 0 0,0 0-8,0 0-2,0 0 0,0 0 0,4 8-1,1 5 0,-1-5 0,1 4 0,4-4-4,-5 4-2,6 0 0,-6 4 0,1-3-1,4-5 0,-5 4 0,5-4 0,-4 4-1,4-4 0,-4 0 0,-1 0 0,-4-8 0,9 4 0,-9-4 0,14 4 0,-14-4 1,9 0 0,-9 0 0,9-4 0,0-4-1,0 4 0,0-4 0,-4-4 0,0 0-8,4 0 0,-5 0 0,5-5-11,0-3-41,1 0-8,8 0-1,-5-5-1021</inkml:trace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7/10/2019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7/10/2019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7/10/2019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7/10/2019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7/10/2019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7/10/2019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7/10/2019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7/10/2019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7/10/2019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7/10/2019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7/10/2019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30DBB-9FD5-43E7-88F1-55A569E9525E}" type="datetimeFigureOut">
              <a:rPr lang="nl-BE"/>
              <a:t>7/10/2019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36665-E7E9-4861-9ADF-F11A47CBAD79}" type="slidenum">
              <a:rPr lang="nl-BE"/>
              <a:t>‹#›</a:t>
            </a:fld>
            <a:endParaRPr 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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-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emf"/><Relationship Id="rId5" Type="http://schemas.openxmlformats.org/officeDocument/2006/relationships/customXml" Target="../ink/ink16.xml"/><Relationship Id="rId4" Type="http://schemas.openxmlformats.org/officeDocument/2006/relationships/image" Target="../media/image28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13" Type="http://schemas.openxmlformats.org/officeDocument/2006/relationships/customXml" Target="../ink/ink23.xml"/><Relationship Id="rId18" Type="http://schemas.openxmlformats.org/officeDocument/2006/relationships/image" Target="../media/image39.emf"/><Relationship Id="rId3" Type="http://schemas.openxmlformats.org/officeDocument/2006/relationships/customXml" Target="../ink/ink18.xml"/><Relationship Id="rId21" Type="http://schemas.openxmlformats.org/officeDocument/2006/relationships/customXml" Target="../ink/ink27.xml"/><Relationship Id="rId7" Type="http://schemas.openxmlformats.org/officeDocument/2006/relationships/customXml" Target="../ink/ink20.xml"/><Relationship Id="rId12" Type="http://schemas.openxmlformats.org/officeDocument/2006/relationships/image" Target="../media/image36.emf"/><Relationship Id="rId17" Type="http://schemas.openxmlformats.org/officeDocument/2006/relationships/customXml" Target="../ink/ink25.xml"/><Relationship Id="rId2" Type="http://schemas.openxmlformats.org/officeDocument/2006/relationships/image" Target="../media/image14.png"/><Relationship Id="rId16" Type="http://schemas.openxmlformats.org/officeDocument/2006/relationships/image" Target="../media/image38.emf"/><Relationship Id="rId20" Type="http://schemas.openxmlformats.org/officeDocument/2006/relationships/image" Target="../media/image4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emf"/><Relationship Id="rId11" Type="http://schemas.openxmlformats.org/officeDocument/2006/relationships/customXml" Target="../ink/ink22.xml"/><Relationship Id="rId5" Type="http://schemas.openxmlformats.org/officeDocument/2006/relationships/customXml" Target="../ink/ink19.xml"/><Relationship Id="rId15" Type="http://schemas.openxmlformats.org/officeDocument/2006/relationships/customXml" Target="../ink/ink24.xml"/><Relationship Id="rId10" Type="http://schemas.openxmlformats.org/officeDocument/2006/relationships/image" Target="../media/image35.emf"/><Relationship Id="rId19" Type="http://schemas.openxmlformats.org/officeDocument/2006/relationships/customXml" Target="../ink/ink26.xml"/><Relationship Id="rId4" Type="http://schemas.openxmlformats.org/officeDocument/2006/relationships/image" Target="../media/image32.emf"/><Relationship Id="rId9" Type="http://schemas.openxmlformats.org/officeDocument/2006/relationships/customXml" Target="../ink/ink21.xml"/><Relationship Id="rId14" Type="http://schemas.openxmlformats.org/officeDocument/2006/relationships/image" Target="../media/image37.emf"/><Relationship Id="rId22" Type="http://schemas.openxmlformats.org/officeDocument/2006/relationships/image" Target="../media/image41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customXml" Target="../ink/ink28.xml"/><Relationship Id="rId7" Type="http://schemas.openxmlformats.org/officeDocument/2006/relationships/customXml" Target="../ink/ink30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emf"/><Relationship Id="rId5" Type="http://schemas.openxmlformats.org/officeDocument/2006/relationships/customXml" Target="../ink/ink29.xml"/><Relationship Id="rId10" Type="http://schemas.openxmlformats.org/officeDocument/2006/relationships/image" Target="../media/image21.emf"/><Relationship Id="rId4" Type="http://schemas.openxmlformats.org/officeDocument/2006/relationships/image" Target="../media/image43.emf"/><Relationship Id="rId9" Type="http://schemas.openxmlformats.org/officeDocument/2006/relationships/customXml" Target="../ink/ink3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customXml" Target="../ink/ink2.xml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emf"/><Relationship Id="rId5" Type="http://schemas.openxmlformats.org/officeDocument/2006/relationships/customXml" Target="../ink/ink4.x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customXml" Target="../ink/ink10.xml"/><Relationship Id="rId18" Type="http://schemas.openxmlformats.org/officeDocument/2006/relationships/image" Target="../media/image18.emf"/><Relationship Id="rId3" Type="http://schemas.openxmlformats.org/officeDocument/2006/relationships/customXml" Target="../ink/ink5.xml"/><Relationship Id="rId21" Type="http://schemas.openxmlformats.org/officeDocument/2006/relationships/customXml" Target="../ink/ink14.xml"/><Relationship Id="rId7" Type="http://schemas.openxmlformats.org/officeDocument/2006/relationships/customXml" Target="../ink/ink7.xml"/><Relationship Id="rId12" Type="http://schemas.openxmlformats.org/officeDocument/2006/relationships/image" Target="../media/image15.emf"/><Relationship Id="rId17" Type="http://schemas.openxmlformats.org/officeDocument/2006/relationships/customXml" Target="../ink/ink12.xml"/><Relationship Id="rId2" Type="http://schemas.openxmlformats.org/officeDocument/2006/relationships/image" Target="../media/image6.png"/><Relationship Id="rId16" Type="http://schemas.openxmlformats.org/officeDocument/2006/relationships/image" Target="../media/image17.emf"/><Relationship Id="rId20" Type="http://schemas.openxmlformats.org/officeDocument/2006/relationships/image" Target="../media/image1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emf"/><Relationship Id="rId11" Type="http://schemas.openxmlformats.org/officeDocument/2006/relationships/customXml" Target="../ink/ink9.xml"/><Relationship Id="rId5" Type="http://schemas.openxmlformats.org/officeDocument/2006/relationships/customXml" Target="../ink/ink6.xml"/><Relationship Id="rId15" Type="http://schemas.openxmlformats.org/officeDocument/2006/relationships/customXml" Target="../ink/ink11.xml"/><Relationship Id="rId10" Type="http://schemas.openxmlformats.org/officeDocument/2006/relationships/image" Target="../media/image14.emf"/><Relationship Id="rId19" Type="http://schemas.openxmlformats.org/officeDocument/2006/relationships/customXml" Target="../ink/ink13.xml"/><Relationship Id="rId4" Type="http://schemas.openxmlformats.org/officeDocument/2006/relationships/image" Target="../media/image11.emf"/><Relationship Id="rId9" Type="http://schemas.openxmlformats.org/officeDocument/2006/relationships/customXml" Target="../ink/ink8.xml"/><Relationship Id="rId14" Type="http://schemas.openxmlformats.org/officeDocument/2006/relationships/image" Target="../media/image16.emf"/><Relationship Id="rId22" Type="http://schemas.openxmlformats.org/officeDocument/2006/relationships/image" Target="../media/image20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5625729" y="1586323"/>
              <a:ext cx="3293640" cy="10602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10969" y="1567963"/>
                <a:ext cx="3326040" cy="10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/>
              <p14:cNvContentPartPr/>
              <p14:nvPr/>
            </p14:nvContentPartPr>
            <p14:xfrm>
              <a:off x="9223929" y="3506563"/>
              <a:ext cx="153000" cy="32400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07009" y="3489643"/>
                <a:ext cx="18684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8" name="Ink 27"/>
              <p14:cNvContentPartPr/>
              <p14:nvPr/>
            </p14:nvContentPartPr>
            <p14:xfrm>
              <a:off x="7858449" y="2607643"/>
              <a:ext cx="7200" cy="180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43689" y="2592883"/>
                <a:ext cx="33480" cy="29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26" y="-59487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5967009" y="895501"/>
              <a:ext cx="2162520" cy="3402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58009" y="879661"/>
                <a:ext cx="219096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/>
              <p14:cNvContentPartPr/>
              <p14:nvPr/>
            </p14:nvContentPartPr>
            <p14:xfrm>
              <a:off x="7517529" y="2762461"/>
              <a:ext cx="962640" cy="25812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03129" y="2743021"/>
                <a:ext cx="98820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7" name="Ink 26"/>
              <p14:cNvContentPartPr/>
              <p14:nvPr/>
            </p14:nvContentPartPr>
            <p14:xfrm>
              <a:off x="6194889" y="3951901"/>
              <a:ext cx="1494360" cy="43668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76529" y="3933181"/>
                <a:ext cx="1530720" cy="46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6" name="Ink 35"/>
              <p14:cNvContentPartPr/>
              <p14:nvPr/>
            </p14:nvContentPartPr>
            <p14:xfrm>
              <a:off x="7443369" y="3541501"/>
              <a:ext cx="533520" cy="2484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26809" y="3519541"/>
                <a:ext cx="56952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7" name="Ink 36"/>
              <p14:cNvContentPartPr/>
              <p14:nvPr/>
            </p14:nvContentPartPr>
            <p14:xfrm>
              <a:off x="8067249" y="3383101"/>
              <a:ext cx="375120" cy="33696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52489" y="3362941"/>
                <a:ext cx="40212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2" name="Ink 51"/>
              <p14:cNvContentPartPr/>
              <p14:nvPr/>
            </p14:nvContentPartPr>
            <p14:xfrm>
              <a:off x="1192689" y="4032901"/>
              <a:ext cx="8077320" cy="94572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74689" y="4015621"/>
                <a:ext cx="8105040" cy="9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2" name="Ink 81"/>
              <p14:cNvContentPartPr/>
              <p14:nvPr/>
            </p14:nvContentPartPr>
            <p14:xfrm>
              <a:off x="794529" y="4943701"/>
              <a:ext cx="365760" cy="134532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76169" y="4930021"/>
                <a:ext cx="394560" cy="137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4" name="Ink 83"/>
              <p14:cNvContentPartPr/>
              <p14:nvPr/>
            </p14:nvContentPartPr>
            <p14:xfrm>
              <a:off x="773649" y="6223861"/>
              <a:ext cx="7509960" cy="62244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56729" y="6207301"/>
                <a:ext cx="7544880" cy="65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2" name="Ink 121"/>
              <p14:cNvContentPartPr/>
              <p14:nvPr/>
            </p14:nvContentPartPr>
            <p14:xfrm>
              <a:off x="8388009" y="6442381"/>
              <a:ext cx="791640" cy="21384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376489" y="6422941"/>
                <a:ext cx="82224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23" name="Ink 122"/>
              <p14:cNvContentPartPr/>
              <p14:nvPr/>
            </p14:nvContentPartPr>
            <p14:xfrm>
              <a:off x="9120609" y="6492421"/>
              <a:ext cx="44640" cy="612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104769" y="6475501"/>
                <a:ext cx="72720" cy="39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57249" y="5214763"/>
              <a:ext cx="1487520" cy="12657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689" y="5196403"/>
                <a:ext cx="1524240" cy="13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/>
              <p14:cNvContentPartPr/>
              <p14:nvPr/>
            </p14:nvContentPartPr>
            <p14:xfrm>
              <a:off x="1319049" y="4628683"/>
              <a:ext cx="513360" cy="6883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9249" y="4618603"/>
                <a:ext cx="543240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/>
              <p14:cNvContentPartPr/>
              <p14:nvPr/>
            </p14:nvContentPartPr>
            <p14:xfrm>
              <a:off x="1848249" y="4133323"/>
              <a:ext cx="473040" cy="5536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28089" y="4116763"/>
                <a:ext cx="514800" cy="59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/>
              <p14:cNvContentPartPr/>
              <p14:nvPr/>
            </p14:nvContentPartPr>
            <p14:xfrm>
              <a:off x="5850729" y="147043"/>
              <a:ext cx="3578400" cy="65959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32009" y="129403"/>
                <a:ext cx="3615840" cy="6631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4835529" y="1544563"/>
              <a:ext cx="333720" cy="1672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22209" y="1528363"/>
                <a:ext cx="366840" cy="170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/>
              <p14:cNvContentPartPr/>
              <p14:nvPr/>
            </p14:nvContentPartPr>
            <p14:xfrm>
              <a:off x="5554809" y="1681723"/>
              <a:ext cx="1764360" cy="81540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36449" y="1663003"/>
                <a:ext cx="1801080" cy="852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 20"/>
              <p14:cNvContentPartPr/>
              <p14:nvPr/>
            </p14:nvContentPartPr>
            <p14:xfrm>
              <a:off x="5269329" y="1707283"/>
              <a:ext cx="3357360" cy="147924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53849" y="1688563"/>
                <a:ext cx="3391920" cy="151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Ink 23"/>
              <p14:cNvContentPartPr/>
              <p14:nvPr/>
            </p14:nvContentPartPr>
            <p14:xfrm>
              <a:off x="4836609" y="2413963"/>
              <a:ext cx="518040" cy="125388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21129" y="2392363"/>
                <a:ext cx="554760" cy="1298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648729" y="1218403"/>
              <a:ext cx="6446520" cy="896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1809" y="1197883"/>
                <a:ext cx="6484680" cy="9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Ink 23"/>
              <p14:cNvContentPartPr/>
              <p14:nvPr/>
            </p14:nvContentPartPr>
            <p14:xfrm>
              <a:off x="1329129" y="6350563"/>
              <a:ext cx="7774200" cy="45684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5809" y="6334723"/>
                <a:ext cx="7807320" cy="4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1" name="Ink 30"/>
              <p14:cNvContentPartPr/>
              <p14:nvPr/>
            </p14:nvContentPartPr>
            <p14:xfrm>
              <a:off x="451449" y="4951603"/>
              <a:ext cx="874440" cy="172584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3089" y="4937203"/>
                <a:ext cx="904680" cy="176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3" name="Ink 72"/>
              <p14:cNvContentPartPr/>
              <p14:nvPr/>
            </p14:nvContentPartPr>
            <p14:xfrm>
              <a:off x="1246689" y="4333483"/>
              <a:ext cx="2341440" cy="80028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24729" y="4311163"/>
                <a:ext cx="2385360" cy="84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0" name="Ink 79"/>
              <p14:cNvContentPartPr/>
              <p14:nvPr/>
            </p14:nvContentPartPr>
            <p14:xfrm>
              <a:off x="4372929" y="3725443"/>
              <a:ext cx="95040" cy="80568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352769" y="3714283"/>
                <a:ext cx="134280" cy="83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3" name="Ink 102"/>
              <p14:cNvContentPartPr/>
              <p14:nvPr/>
            </p14:nvContentPartPr>
            <p14:xfrm>
              <a:off x="4411809" y="3640123"/>
              <a:ext cx="436680" cy="57204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395249" y="3625723"/>
                <a:ext cx="468720" cy="60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0" name="Ink 109"/>
              <p14:cNvContentPartPr/>
              <p14:nvPr/>
            </p14:nvContentPartPr>
            <p14:xfrm>
              <a:off x="618129" y="3129283"/>
              <a:ext cx="3306240" cy="89100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06969" y="3109843"/>
                <a:ext cx="3333600" cy="9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3" name="Ink 112"/>
              <p14:cNvContentPartPr/>
              <p14:nvPr/>
            </p14:nvContentPartPr>
            <p14:xfrm>
              <a:off x="3445209" y="4066003"/>
              <a:ext cx="108000" cy="642600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428649" y="4051963"/>
                <a:ext cx="140760" cy="67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5" name="Ink 134"/>
              <p14:cNvContentPartPr/>
              <p14:nvPr/>
            </p14:nvContentPartPr>
            <p14:xfrm>
              <a:off x="1699569" y="3981403"/>
              <a:ext cx="178560" cy="383760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683009" y="3963043"/>
                <a:ext cx="21276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7" name="Ink 136"/>
              <p14:cNvContentPartPr/>
              <p14:nvPr/>
            </p14:nvContentPartPr>
            <p14:xfrm>
              <a:off x="3570489" y="4270123"/>
              <a:ext cx="235080" cy="236880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553929" y="4249603"/>
                <a:ext cx="271800" cy="273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0</Words>
  <Application>Microsoft Office PowerPoint</Application>
  <PresentationFormat>On-screen Show (4:3)</PresentationFormat>
  <Paragraphs>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Utkarsh Chaturvedi</cp:lastModifiedBy>
  <cp:revision>12</cp:revision>
  <dcterms:created xsi:type="dcterms:W3CDTF">2019-07-29T12:08:28Z</dcterms:created>
  <dcterms:modified xsi:type="dcterms:W3CDTF">2019-10-07T12:14:49Z</dcterms:modified>
  <cp:category/>
</cp:coreProperties>
</file>